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5" r:id="rId11"/>
    <p:sldId id="315" r:id="rId12"/>
    <p:sldId id="316" r:id="rId13"/>
    <p:sldId id="314" r:id="rId14"/>
    <p:sldId id="317" r:id="rId15"/>
    <p:sldId id="318" r:id="rId16"/>
    <p:sldId id="263" r:id="rId17"/>
    <p:sldId id="264" r:id="rId18"/>
    <p:sldId id="266" r:id="rId19"/>
    <p:sldId id="319" r:id="rId20"/>
    <p:sldId id="320" r:id="rId21"/>
    <p:sldId id="267" r:id="rId22"/>
    <p:sldId id="268" r:id="rId23"/>
    <p:sldId id="269" r:id="rId24"/>
    <p:sldId id="270" r:id="rId25"/>
    <p:sldId id="271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285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56499-F1F8-4A4E-A6D7-14A8D577C6C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C8E74C-798C-4BD6-87FB-CF0E6CC8D323}">
      <dgm:prSet phldrT="[Текст]"/>
      <dgm:spPr/>
      <dgm:t>
        <a:bodyPr/>
        <a:lstStyle/>
        <a:p>
          <a:r>
            <a:rPr lang="ru-RU" dirty="0"/>
            <a:t>ЛИДЕР</a:t>
          </a:r>
        </a:p>
      </dgm:t>
    </dgm:pt>
    <dgm:pt modelId="{78669EC3-204F-4BED-9FFD-45DB9B4E021B}" type="parTrans" cxnId="{86818521-061C-4CDF-BDD9-C0680840C5D3}">
      <dgm:prSet/>
      <dgm:spPr/>
      <dgm:t>
        <a:bodyPr/>
        <a:lstStyle/>
        <a:p>
          <a:endParaRPr lang="ru-RU"/>
        </a:p>
      </dgm:t>
    </dgm:pt>
    <dgm:pt modelId="{1443A6E3-578B-4AD3-B13F-2DB85A805B89}" type="sibTrans" cxnId="{86818521-061C-4CDF-BDD9-C0680840C5D3}">
      <dgm:prSet/>
      <dgm:spPr/>
      <dgm:t>
        <a:bodyPr/>
        <a:lstStyle/>
        <a:p>
          <a:endParaRPr lang="ru-RU"/>
        </a:p>
      </dgm:t>
    </dgm:pt>
    <dgm:pt modelId="{FA6EAB6A-B29A-4A35-A765-7975C1124D8B}">
      <dgm:prSet phldrT="[Текст]"/>
      <dgm:spPr/>
      <dgm:t>
        <a:bodyPr/>
        <a:lstStyle/>
        <a:p>
          <a:r>
            <a:rPr lang="ru-RU" dirty="0"/>
            <a:t>Руководитель</a:t>
          </a:r>
        </a:p>
      </dgm:t>
    </dgm:pt>
    <dgm:pt modelId="{AF88CEE5-4E40-47E4-8A17-752FE64FB65F}" type="parTrans" cxnId="{907A1611-C4AB-44C9-BD14-0964BE5B3D0A}">
      <dgm:prSet/>
      <dgm:spPr/>
      <dgm:t>
        <a:bodyPr/>
        <a:lstStyle/>
        <a:p>
          <a:endParaRPr lang="ru-RU"/>
        </a:p>
      </dgm:t>
    </dgm:pt>
    <dgm:pt modelId="{8A7A8D5D-39DC-422B-A673-26DEA323CA5B}" type="sibTrans" cxnId="{907A1611-C4AB-44C9-BD14-0964BE5B3D0A}">
      <dgm:prSet/>
      <dgm:spPr/>
      <dgm:t>
        <a:bodyPr/>
        <a:lstStyle/>
        <a:p>
          <a:endParaRPr lang="ru-RU"/>
        </a:p>
      </dgm:t>
    </dgm:pt>
    <dgm:pt modelId="{728FBDE3-43E7-409B-AC78-DC2708C2EFDA}">
      <dgm:prSet phldrT="[Текст]"/>
      <dgm:spPr/>
      <dgm:t>
        <a:bodyPr/>
        <a:lstStyle/>
        <a:p>
          <a:r>
            <a:rPr lang="ru-RU" dirty="0"/>
            <a:t>Командир</a:t>
          </a:r>
        </a:p>
      </dgm:t>
    </dgm:pt>
    <dgm:pt modelId="{5FB97F71-2730-4C33-B305-1C85C65D282D}" type="parTrans" cxnId="{F6F2365A-23A7-4D7C-96E5-70141B4F93D9}">
      <dgm:prSet/>
      <dgm:spPr/>
      <dgm:t>
        <a:bodyPr/>
        <a:lstStyle/>
        <a:p>
          <a:endParaRPr lang="ru-RU"/>
        </a:p>
      </dgm:t>
    </dgm:pt>
    <dgm:pt modelId="{5FCE7EFA-C243-4543-8C29-988A360E59C2}" type="sibTrans" cxnId="{F6F2365A-23A7-4D7C-96E5-70141B4F93D9}">
      <dgm:prSet/>
      <dgm:spPr/>
      <dgm:t>
        <a:bodyPr/>
        <a:lstStyle/>
        <a:p>
          <a:endParaRPr lang="ru-RU"/>
        </a:p>
      </dgm:t>
    </dgm:pt>
    <dgm:pt modelId="{5E4EBD17-28B3-4F18-B848-DEBC3B311546}">
      <dgm:prSet phldrT="[Текст]"/>
      <dgm:spPr/>
      <dgm:t>
        <a:bodyPr/>
        <a:lstStyle/>
        <a:p>
          <a:r>
            <a:rPr lang="ru-RU" dirty="0"/>
            <a:t>Правитель</a:t>
          </a:r>
        </a:p>
      </dgm:t>
    </dgm:pt>
    <dgm:pt modelId="{7A330E41-E447-49B6-B44F-3BD00A376688}" type="parTrans" cxnId="{D96800AE-6963-4159-85DC-3B0E8DFF73B4}">
      <dgm:prSet/>
      <dgm:spPr/>
      <dgm:t>
        <a:bodyPr/>
        <a:lstStyle/>
        <a:p>
          <a:endParaRPr lang="ru-RU"/>
        </a:p>
      </dgm:t>
    </dgm:pt>
    <dgm:pt modelId="{28A2395C-518B-4D85-9084-04A7A651282B}" type="sibTrans" cxnId="{D96800AE-6963-4159-85DC-3B0E8DFF73B4}">
      <dgm:prSet/>
      <dgm:spPr/>
      <dgm:t>
        <a:bodyPr/>
        <a:lstStyle/>
        <a:p>
          <a:endParaRPr lang="ru-RU"/>
        </a:p>
      </dgm:t>
    </dgm:pt>
    <dgm:pt modelId="{884CC094-EFF7-4D0A-9BE5-17F7048AC14F}">
      <dgm:prSet phldrT="[Текст]"/>
      <dgm:spPr/>
      <dgm:t>
        <a:bodyPr/>
        <a:lstStyle/>
        <a:p>
          <a:r>
            <a:rPr lang="ru-RU" dirty="0"/>
            <a:t>Ведущий</a:t>
          </a:r>
        </a:p>
      </dgm:t>
    </dgm:pt>
    <dgm:pt modelId="{938050C4-845C-4A3D-BEEE-A2B125B890BB}" type="parTrans" cxnId="{BC58A0B6-D9C8-46DC-B8B0-0AFC5FD55B56}">
      <dgm:prSet/>
      <dgm:spPr/>
      <dgm:t>
        <a:bodyPr/>
        <a:lstStyle/>
        <a:p>
          <a:endParaRPr lang="ru-RU"/>
        </a:p>
      </dgm:t>
    </dgm:pt>
    <dgm:pt modelId="{5F051B5B-C3FE-43BD-AFC5-D70233FC15BC}" type="sibTrans" cxnId="{BC58A0B6-D9C8-46DC-B8B0-0AFC5FD55B56}">
      <dgm:prSet/>
      <dgm:spPr/>
      <dgm:t>
        <a:bodyPr/>
        <a:lstStyle/>
        <a:p>
          <a:endParaRPr lang="ru-RU"/>
        </a:p>
      </dgm:t>
    </dgm:pt>
    <dgm:pt modelId="{E4CD2B84-9F5C-408F-8712-9D0BC64EAA46}" type="pres">
      <dgm:prSet presAssocID="{4E056499-F1F8-4A4E-A6D7-14A8D577C6C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B41E1A-1694-467B-8A2C-7B14795B2C01}" type="pres">
      <dgm:prSet presAssocID="{4E056499-F1F8-4A4E-A6D7-14A8D577C6CA}" presName="matrix" presStyleCnt="0"/>
      <dgm:spPr/>
    </dgm:pt>
    <dgm:pt modelId="{2B3B86A5-F5B1-4EE3-B100-18838D660849}" type="pres">
      <dgm:prSet presAssocID="{4E056499-F1F8-4A4E-A6D7-14A8D577C6CA}" presName="tile1" presStyleLbl="node1" presStyleIdx="0" presStyleCnt="4"/>
      <dgm:spPr/>
    </dgm:pt>
    <dgm:pt modelId="{5E45B71B-5339-4E6A-B807-1AA64E8A82DF}" type="pres">
      <dgm:prSet presAssocID="{4E056499-F1F8-4A4E-A6D7-14A8D577C6C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ABE9707-4FB1-42E6-965B-3953A1E523B0}" type="pres">
      <dgm:prSet presAssocID="{4E056499-F1F8-4A4E-A6D7-14A8D577C6CA}" presName="tile2" presStyleLbl="node1" presStyleIdx="1" presStyleCnt="4"/>
      <dgm:spPr/>
    </dgm:pt>
    <dgm:pt modelId="{AA5376B1-4F4E-4B8C-B047-2D90C83ED482}" type="pres">
      <dgm:prSet presAssocID="{4E056499-F1F8-4A4E-A6D7-14A8D577C6C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94ADB05-86A8-46DB-BC78-807372937CF9}" type="pres">
      <dgm:prSet presAssocID="{4E056499-F1F8-4A4E-A6D7-14A8D577C6CA}" presName="tile3" presStyleLbl="node1" presStyleIdx="2" presStyleCnt="4"/>
      <dgm:spPr/>
    </dgm:pt>
    <dgm:pt modelId="{6C3785F1-7C8F-4B4F-95DD-65F614CACB52}" type="pres">
      <dgm:prSet presAssocID="{4E056499-F1F8-4A4E-A6D7-14A8D577C6C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005293A-AE6E-4B87-8267-34FF0BCD907B}" type="pres">
      <dgm:prSet presAssocID="{4E056499-F1F8-4A4E-A6D7-14A8D577C6CA}" presName="tile4" presStyleLbl="node1" presStyleIdx="3" presStyleCnt="4"/>
      <dgm:spPr/>
    </dgm:pt>
    <dgm:pt modelId="{1FE568DD-C5D3-466D-8D6D-E1B8FC65D15F}" type="pres">
      <dgm:prSet presAssocID="{4E056499-F1F8-4A4E-A6D7-14A8D577C6C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AB4ABC9-290F-4A32-AF97-BFC0514D1E4C}" type="pres">
      <dgm:prSet presAssocID="{4E056499-F1F8-4A4E-A6D7-14A8D577C6C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A3B6560C-346B-4EC7-AF92-AB24F38BEADA}" type="presOf" srcId="{884CC094-EFF7-4D0A-9BE5-17F7048AC14F}" destId="{8005293A-AE6E-4B87-8267-34FF0BCD907B}" srcOrd="0" destOrd="0" presId="urn:microsoft.com/office/officeart/2005/8/layout/matrix1"/>
    <dgm:cxn modelId="{907A1611-C4AB-44C9-BD14-0964BE5B3D0A}" srcId="{D5C8E74C-798C-4BD6-87FB-CF0E6CC8D323}" destId="{FA6EAB6A-B29A-4A35-A765-7975C1124D8B}" srcOrd="0" destOrd="0" parTransId="{AF88CEE5-4E40-47E4-8A17-752FE64FB65F}" sibTransId="{8A7A8D5D-39DC-422B-A673-26DEA323CA5B}"/>
    <dgm:cxn modelId="{86818521-061C-4CDF-BDD9-C0680840C5D3}" srcId="{4E056499-F1F8-4A4E-A6D7-14A8D577C6CA}" destId="{D5C8E74C-798C-4BD6-87FB-CF0E6CC8D323}" srcOrd="0" destOrd="0" parTransId="{78669EC3-204F-4BED-9FFD-45DB9B4E021B}" sibTransId="{1443A6E3-578B-4AD3-B13F-2DB85A805B89}"/>
    <dgm:cxn modelId="{7713A533-D566-4449-978D-96DD81CDC5DA}" type="presOf" srcId="{4E056499-F1F8-4A4E-A6D7-14A8D577C6CA}" destId="{E4CD2B84-9F5C-408F-8712-9D0BC64EAA46}" srcOrd="0" destOrd="0" presId="urn:microsoft.com/office/officeart/2005/8/layout/matrix1"/>
    <dgm:cxn modelId="{CD9E325B-288A-4A94-8F88-2EF0329DC236}" type="presOf" srcId="{D5C8E74C-798C-4BD6-87FB-CF0E6CC8D323}" destId="{3AB4ABC9-290F-4A32-AF97-BFC0514D1E4C}" srcOrd="0" destOrd="0" presId="urn:microsoft.com/office/officeart/2005/8/layout/matrix1"/>
    <dgm:cxn modelId="{42C2286D-FFAC-4868-9529-706F8866DBCA}" type="presOf" srcId="{FA6EAB6A-B29A-4A35-A765-7975C1124D8B}" destId="{2B3B86A5-F5B1-4EE3-B100-18838D660849}" srcOrd="0" destOrd="0" presId="urn:microsoft.com/office/officeart/2005/8/layout/matrix1"/>
    <dgm:cxn modelId="{3401C44F-C2F5-47AE-A53D-4603C5D0DC98}" type="presOf" srcId="{5E4EBD17-28B3-4F18-B848-DEBC3B311546}" destId="{6C3785F1-7C8F-4B4F-95DD-65F614CACB52}" srcOrd="1" destOrd="0" presId="urn:microsoft.com/office/officeart/2005/8/layout/matrix1"/>
    <dgm:cxn modelId="{F6F2365A-23A7-4D7C-96E5-70141B4F93D9}" srcId="{D5C8E74C-798C-4BD6-87FB-CF0E6CC8D323}" destId="{728FBDE3-43E7-409B-AC78-DC2708C2EFDA}" srcOrd="1" destOrd="0" parTransId="{5FB97F71-2730-4C33-B305-1C85C65D282D}" sibTransId="{5FCE7EFA-C243-4543-8C29-988A360E59C2}"/>
    <dgm:cxn modelId="{F8740D7B-17BF-49AC-B8B2-21B76203E2BF}" type="presOf" srcId="{884CC094-EFF7-4D0A-9BE5-17F7048AC14F}" destId="{1FE568DD-C5D3-466D-8D6D-E1B8FC65D15F}" srcOrd="1" destOrd="0" presId="urn:microsoft.com/office/officeart/2005/8/layout/matrix1"/>
    <dgm:cxn modelId="{D6A64F8C-23DB-4D0B-91FB-1AEEEC58233C}" type="presOf" srcId="{5E4EBD17-28B3-4F18-B848-DEBC3B311546}" destId="{694ADB05-86A8-46DB-BC78-807372937CF9}" srcOrd="0" destOrd="0" presId="urn:microsoft.com/office/officeart/2005/8/layout/matrix1"/>
    <dgm:cxn modelId="{AA162499-8581-4E39-B0FF-2F9C000FA5A6}" type="presOf" srcId="{FA6EAB6A-B29A-4A35-A765-7975C1124D8B}" destId="{5E45B71B-5339-4E6A-B807-1AA64E8A82DF}" srcOrd="1" destOrd="0" presId="urn:microsoft.com/office/officeart/2005/8/layout/matrix1"/>
    <dgm:cxn modelId="{D96800AE-6963-4159-85DC-3B0E8DFF73B4}" srcId="{D5C8E74C-798C-4BD6-87FB-CF0E6CC8D323}" destId="{5E4EBD17-28B3-4F18-B848-DEBC3B311546}" srcOrd="2" destOrd="0" parTransId="{7A330E41-E447-49B6-B44F-3BD00A376688}" sibTransId="{28A2395C-518B-4D85-9084-04A7A651282B}"/>
    <dgm:cxn modelId="{BC58A0B6-D9C8-46DC-B8B0-0AFC5FD55B56}" srcId="{D5C8E74C-798C-4BD6-87FB-CF0E6CC8D323}" destId="{884CC094-EFF7-4D0A-9BE5-17F7048AC14F}" srcOrd="3" destOrd="0" parTransId="{938050C4-845C-4A3D-BEEE-A2B125B890BB}" sibTransId="{5F051B5B-C3FE-43BD-AFC5-D70233FC15BC}"/>
    <dgm:cxn modelId="{10BE6DE4-CBCC-4DED-A14B-CC6A8EBBE17E}" type="presOf" srcId="{728FBDE3-43E7-409B-AC78-DC2708C2EFDA}" destId="{FABE9707-4FB1-42E6-965B-3953A1E523B0}" srcOrd="0" destOrd="0" presId="urn:microsoft.com/office/officeart/2005/8/layout/matrix1"/>
    <dgm:cxn modelId="{31BB1EF4-5F93-4F38-A2ED-69519F8021E3}" type="presOf" srcId="{728FBDE3-43E7-409B-AC78-DC2708C2EFDA}" destId="{AA5376B1-4F4E-4B8C-B047-2D90C83ED482}" srcOrd="1" destOrd="0" presId="urn:microsoft.com/office/officeart/2005/8/layout/matrix1"/>
    <dgm:cxn modelId="{7ABD67E1-2F16-4615-ADDB-96D9B3206EF2}" type="presParOf" srcId="{E4CD2B84-9F5C-408F-8712-9D0BC64EAA46}" destId="{D7B41E1A-1694-467B-8A2C-7B14795B2C01}" srcOrd="0" destOrd="0" presId="urn:microsoft.com/office/officeart/2005/8/layout/matrix1"/>
    <dgm:cxn modelId="{DA2F87E5-235A-4DEA-B23F-684D8DAD6C82}" type="presParOf" srcId="{D7B41E1A-1694-467B-8A2C-7B14795B2C01}" destId="{2B3B86A5-F5B1-4EE3-B100-18838D660849}" srcOrd="0" destOrd="0" presId="urn:microsoft.com/office/officeart/2005/8/layout/matrix1"/>
    <dgm:cxn modelId="{9043A731-2525-46CA-8A3E-72D8F718D794}" type="presParOf" srcId="{D7B41E1A-1694-467B-8A2C-7B14795B2C01}" destId="{5E45B71B-5339-4E6A-B807-1AA64E8A82DF}" srcOrd="1" destOrd="0" presId="urn:microsoft.com/office/officeart/2005/8/layout/matrix1"/>
    <dgm:cxn modelId="{74F304B0-A426-434D-A46C-F0D4D5D1950A}" type="presParOf" srcId="{D7B41E1A-1694-467B-8A2C-7B14795B2C01}" destId="{FABE9707-4FB1-42E6-965B-3953A1E523B0}" srcOrd="2" destOrd="0" presId="urn:microsoft.com/office/officeart/2005/8/layout/matrix1"/>
    <dgm:cxn modelId="{D31FAB04-7E42-4228-A38A-DABCAB4FD763}" type="presParOf" srcId="{D7B41E1A-1694-467B-8A2C-7B14795B2C01}" destId="{AA5376B1-4F4E-4B8C-B047-2D90C83ED482}" srcOrd="3" destOrd="0" presId="urn:microsoft.com/office/officeart/2005/8/layout/matrix1"/>
    <dgm:cxn modelId="{86C13B59-57D9-47A2-913F-C3C754A8B6B4}" type="presParOf" srcId="{D7B41E1A-1694-467B-8A2C-7B14795B2C01}" destId="{694ADB05-86A8-46DB-BC78-807372937CF9}" srcOrd="4" destOrd="0" presId="urn:microsoft.com/office/officeart/2005/8/layout/matrix1"/>
    <dgm:cxn modelId="{477C438F-6C31-4D05-83C6-B8E7ED0FCFF1}" type="presParOf" srcId="{D7B41E1A-1694-467B-8A2C-7B14795B2C01}" destId="{6C3785F1-7C8F-4B4F-95DD-65F614CACB52}" srcOrd="5" destOrd="0" presId="urn:microsoft.com/office/officeart/2005/8/layout/matrix1"/>
    <dgm:cxn modelId="{CB3E0789-B65D-46DD-A353-84B7CB59F512}" type="presParOf" srcId="{D7B41E1A-1694-467B-8A2C-7B14795B2C01}" destId="{8005293A-AE6E-4B87-8267-34FF0BCD907B}" srcOrd="6" destOrd="0" presId="urn:microsoft.com/office/officeart/2005/8/layout/matrix1"/>
    <dgm:cxn modelId="{488FED5F-8CBB-4AC2-B629-7BAFDC249E5E}" type="presParOf" srcId="{D7B41E1A-1694-467B-8A2C-7B14795B2C01}" destId="{1FE568DD-C5D3-466D-8D6D-E1B8FC65D15F}" srcOrd="7" destOrd="0" presId="urn:microsoft.com/office/officeart/2005/8/layout/matrix1"/>
    <dgm:cxn modelId="{068A16C1-E7D5-49F2-8845-094C51CB907F}" type="presParOf" srcId="{E4CD2B84-9F5C-408F-8712-9D0BC64EAA46}" destId="{3AB4ABC9-290F-4A32-AF97-BFC0514D1E4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2279C0-5C0B-45CA-B9A8-A80C7DA9335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29A5B-8E6E-400A-8440-DF8D8F6FBFC3}">
      <dgm:prSet phldrT="[Текст]" custT="1"/>
      <dgm:spPr/>
      <dgm:t>
        <a:bodyPr/>
        <a:lstStyle/>
        <a:p>
          <a:r>
            <a:rPr lang="ru-RU" sz="4000"/>
            <a:t>Лидеры</a:t>
          </a:r>
          <a:endParaRPr lang="ru-RU" sz="4000" dirty="0"/>
        </a:p>
      </dgm:t>
    </dgm:pt>
    <dgm:pt modelId="{734886A4-B13B-4A5D-87B2-19E3887DAE28}" type="parTrans" cxnId="{FCCBB0D1-CA05-4FD5-8FFC-5C4DA50545E7}">
      <dgm:prSet/>
      <dgm:spPr/>
      <dgm:t>
        <a:bodyPr/>
        <a:lstStyle/>
        <a:p>
          <a:endParaRPr lang="ru-RU"/>
        </a:p>
      </dgm:t>
    </dgm:pt>
    <dgm:pt modelId="{4D45A4EB-993B-4724-8D67-321FD55781FB}" type="sibTrans" cxnId="{FCCBB0D1-CA05-4FD5-8FFC-5C4DA50545E7}">
      <dgm:prSet/>
      <dgm:spPr/>
      <dgm:t>
        <a:bodyPr/>
        <a:lstStyle/>
        <a:p>
          <a:endParaRPr lang="ru-RU"/>
        </a:p>
      </dgm:t>
    </dgm:pt>
    <dgm:pt modelId="{B493ADE4-C49B-44AA-A79F-A5E53F04771A}">
      <dgm:prSet phldrT="[Текст]" custT="1"/>
      <dgm:spPr/>
      <dgm:t>
        <a:bodyPr/>
        <a:lstStyle/>
        <a:p>
          <a:r>
            <a:rPr lang="ru-RU" sz="1800" dirty="0"/>
            <a:t>- </a:t>
          </a:r>
          <a:r>
            <a:rPr lang="ru-RU" sz="1800" b="1" u="sng" dirty="0"/>
            <a:t>Формальные</a:t>
          </a:r>
          <a:r>
            <a:rPr lang="ru-RU" sz="1800" dirty="0"/>
            <a:t> (являются руководители организаций, которые могут одновременно быть неформальными лидерами или не быть таковыми) </a:t>
          </a:r>
        </a:p>
        <a:p>
          <a:r>
            <a:rPr lang="ru-RU" sz="1800" dirty="0"/>
            <a:t>- </a:t>
          </a:r>
          <a:r>
            <a:rPr lang="ru-RU" sz="1800" b="1" u="sng" dirty="0"/>
            <a:t>Неформальные</a:t>
          </a:r>
          <a:r>
            <a:rPr lang="ru-RU" sz="1800" dirty="0"/>
            <a:t>  (люди, которые не связаны с возможностью применения силы, принуждением, давлением, обусловленным положением в организации (должность, статус) или официальными, формальными полномочиями)</a:t>
          </a:r>
        </a:p>
      </dgm:t>
    </dgm:pt>
    <dgm:pt modelId="{AC6DC6EB-4F4C-43C4-9BF6-BFABB35A6DBD}" type="parTrans" cxnId="{469184C3-7ABF-45C4-B3A9-2CB071810175}">
      <dgm:prSet/>
      <dgm:spPr/>
      <dgm:t>
        <a:bodyPr/>
        <a:lstStyle/>
        <a:p>
          <a:endParaRPr lang="ru-RU"/>
        </a:p>
      </dgm:t>
    </dgm:pt>
    <dgm:pt modelId="{D22C0782-5AE5-4E66-A394-F6C18C423C01}" type="sibTrans" cxnId="{469184C3-7ABF-45C4-B3A9-2CB071810175}">
      <dgm:prSet/>
      <dgm:spPr/>
      <dgm:t>
        <a:bodyPr/>
        <a:lstStyle/>
        <a:p>
          <a:endParaRPr lang="ru-RU"/>
        </a:p>
      </dgm:t>
    </dgm:pt>
    <dgm:pt modelId="{5616EE39-2E46-4B08-BE70-6EEFB35F89B0}">
      <dgm:prSet phldrT="[Текст]" custT="1"/>
      <dgm:spPr/>
      <dgm:t>
        <a:bodyPr/>
        <a:lstStyle/>
        <a:p>
          <a:r>
            <a:rPr lang="ru-RU" sz="1800" dirty="0"/>
            <a:t>- </a:t>
          </a:r>
          <a:r>
            <a:rPr lang="ru-RU" sz="1800" b="1" u="sng" dirty="0" err="1"/>
            <a:t>Микролидеры</a:t>
          </a:r>
          <a:r>
            <a:rPr lang="ru-RU" sz="1800" dirty="0"/>
            <a:t> (функционирует во внутренней среде организации, сосредоточен на решении текущих вопросов, его управление реактивно и </a:t>
          </a:r>
          <a:r>
            <a:rPr lang="ru-RU" sz="1800" dirty="0" err="1"/>
            <a:t>ситуативно</a:t>
          </a:r>
          <a:r>
            <a:rPr lang="ru-RU" sz="1800" dirty="0"/>
            <a:t>)</a:t>
          </a:r>
        </a:p>
        <a:p>
          <a:r>
            <a:rPr lang="ru-RU" sz="1800" dirty="0"/>
            <a:t>- </a:t>
          </a:r>
          <a:r>
            <a:rPr lang="ru-RU" sz="1800" b="1" u="sng" dirty="0" err="1"/>
            <a:t>Макролидеры</a:t>
          </a:r>
          <a:r>
            <a:rPr lang="ru-RU" sz="1800" dirty="0"/>
            <a:t> (ориентирован на будущее, внешнюю среду, построение отношений между людьми внутри организации посредством создания организационной культуры)</a:t>
          </a:r>
        </a:p>
      </dgm:t>
    </dgm:pt>
    <dgm:pt modelId="{9E92A36B-6744-432D-A034-5676BBBD95C1}" type="parTrans" cxnId="{C5C4DA41-0AFC-49FF-9AD1-AD55796FA010}">
      <dgm:prSet/>
      <dgm:spPr/>
      <dgm:t>
        <a:bodyPr/>
        <a:lstStyle/>
        <a:p>
          <a:endParaRPr lang="ru-RU"/>
        </a:p>
      </dgm:t>
    </dgm:pt>
    <dgm:pt modelId="{8E665657-3667-485B-AFC9-43E45C9CF20B}" type="sibTrans" cxnId="{C5C4DA41-0AFC-49FF-9AD1-AD55796FA010}">
      <dgm:prSet/>
      <dgm:spPr/>
      <dgm:t>
        <a:bodyPr/>
        <a:lstStyle/>
        <a:p>
          <a:endParaRPr lang="ru-RU"/>
        </a:p>
      </dgm:t>
    </dgm:pt>
    <dgm:pt modelId="{F17C457B-C62F-4453-B1CA-286A921FCDDA}">
      <dgm:prSet phldrT="[Текст]" custT="1"/>
      <dgm:spPr/>
      <dgm:t>
        <a:bodyPr/>
        <a:lstStyle/>
        <a:p>
          <a:r>
            <a:rPr lang="ru-RU" sz="1800" dirty="0"/>
            <a:t>- </a:t>
          </a:r>
          <a:r>
            <a:rPr lang="ru-RU" sz="1800" b="1" u="sng" dirty="0"/>
            <a:t>Постоянные</a:t>
          </a:r>
          <a:r>
            <a:rPr lang="ru-RU" sz="1800" dirty="0"/>
            <a:t> (управляют группой длительный период времени, их отношения с членами группы являются устоявшимися и прочными)</a:t>
          </a:r>
        </a:p>
        <a:p>
          <a:r>
            <a:rPr lang="ru-RU" sz="1800" dirty="0"/>
            <a:t>- </a:t>
          </a:r>
          <a:r>
            <a:rPr lang="ru-RU" sz="1800" b="1" u="sng" dirty="0"/>
            <a:t>Временные</a:t>
          </a:r>
          <a:r>
            <a:rPr lang="ru-RU" sz="1800" dirty="0"/>
            <a:t> (могут появляться или назначаться для решения какой-либо единичной проблемы или организации единичного мероприятия)</a:t>
          </a:r>
        </a:p>
      </dgm:t>
    </dgm:pt>
    <dgm:pt modelId="{AF6AE5B4-8E4C-49CF-A2C0-FFF972BB4EBA}" type="parTrans" cxnId="{68657013-324F-4C09-BC5F-CC8852D4C5CC}">
      <dgm:prSet/>
      <dgm:spPr/>
      <dgm:t>
        <a:bodyPr/>
        <a:lstStyle/>
        <a:p>
          <a:endParaRPr lang="ru-RU"/>
        </a:p>
      </dgm:t>
    </dgm:pt>
    <dgm:pt modelId="{29D1E01F-18FF-4ED6-B066-83EEEF0CDB07}" type="sibTrans" cxnId="{68657013-324F-4C09-BC5F-CC8852D4C5CC}">
      <dgm:prSet/>
      <dgm:spPr/>
      <dgm:t>
        <a:bodyPr/>
        <a:lstStyle/>
        <a:p>
          <a:endParaRPr lang="ru-RU"/>
        </a:p>
      </dgm:t>
    </dgm:pt>
    <dgm:pt modelId="{398AD403-66C7-412D-8108-AD23A5A08EF1}" type="pres">
      <dgm:prSet presAssocID="{462279C0-5C0B-45CA-B9A8-A80C7DA9335A}" presName="composite" presStyleCnt="0">
        <dgm:presLayoutVars>
          <dgm:chMax val="1"/>
          <dgm:dir/>
          <dgm:resizeHandles val="exact"/>
        </dgm:presLayoutVars>
      </dgm:prSet>
      <dgm:spPr/>
    </dgm:pt>
    <dgm:pt modelId="{E131CBA0-BB5C-42FB-856E-286EF1718558}" type="pres">
      <dgm:prSet presAssocID="{39829A5B-8E6E-400A-8440-DF8D8F6FBFC3}" presName="roof" presStyleLbl="dkBgShp" presStyleIdx="0" presStyleCnt="2" custScaleY="41667" custLinFactNeighborY="-14583"/>
      <dgm:spPr/>
    </dgm:pt>
    <dgm:pt modelId="{7BB524C7-4DDA-4B4F-81B5-A735820C200F}" type="pres">
      <dgm:prSet presAssocID="{39829A5B-8E6E-400A-8440-DF8D8F6FBFC3}" presName="pillars" presStyleCnt="0"/>
      <dgm:spPr/>
    </dgm:pt>
    <dgm:pt modelId="{284EF77D-B845-4E20-8CAA-80B953437DCE}" type="pres">
      <dgm:prSet presAssocID="{39829A5B-8E6E-400A-8440-DF8D8F6FBFC3}" presName="pillar1" presStyleLbl="node1" presStyleIdx="0" presStyleCnt="3" custScaleY="134375">
        <dgm:presLayoutVars>
          <dgm:bulletEnabled val="1"/>
        </dgm:presLayoutVars>
      </dgm:prSet>
      <dgm:spPr/>
    </dgm:pt>
    <dgm:pt modelId="{4808303C-BFEE-42A6-AF63-0F186C541BD4}" type="pres">
      <dgm:prSet presAssocID="{5616EE39-2E46-4B08-BE70-6EEFB35F89B0}" presName="pillarX" presStyleLbl="node1" presStyleIdx="1" presStyleCnt="3" custScaleY="133990">
        <dgm:presLayoutVars>
          <dgm:bulletEnabled val="1"/>
        </dgm:presLayoutVars>
      </dgm:prSet>
      <dgm:spPr/>
    </dgm:pt>
    <dgm:pt modelId="{36051596-3599-4EF0-A415-785212B435DF}" type="pres">
      <dgm:prSet presAssocID="{F17C457B-C62F-4453-B1CA-286A921FCDDA}" presName="pillarX" presStyleLbl="node1" presStyleIdx="2" presStyleCnt="3" custScaleY="134375">
        <dgm:presLayoutVars>
          <dgm:bulletEnabled val="1"/>
        </dgm:presLayoutVars>
      </dgm:prSet>
      <dgm:spPr/>
    </dgm:pt>
    <dgm:pt modelId="{9BF0C025-D5E1-4C88-8C21-5F368403C2DC}" type="pres">
      <dgm:prSet presAssocID="{39829A5B-8E6E-400A-8440-DF8D8F6FBFC3}" presName="base" presStyleLbl="dkBgShp" presStyleIdx="1" presStyleCnt="2"/>
      <dgm:spPr/>
    </dgm:pt>
  </dgm:ptLst>
  <dgm:cxnLst>
    <dgm:cxn modelId="{84867C11-AF10-48EF-B151-DC038DBA766D}" type="presOf" srcId="{462279C0-5C0B-45CA-B9A8-A80C7DA9335A}" destId="{398AD403-66C7-412D-8108-AD23A5A08EF1}" srcOrd="0" destOrd="0" presId="urn:microsoft.com/office/officeart/2005/8/layout/hList3"/>
    <dgm:cxn modelId="{68657013-324F-4C09-BC5F-CC8852D4C5CC}" srcId="{39829A5B-8E6E-400A-8440-DF8D8F6FBFC3}" destId="{F17C457B-C62F-4453-B1CA-286A921FCDDA}" srcOrd="2" destOrd="0" parTransId="{AF6AE5B4-8E4C-49CF-A2C0-FFF972BB4EBA}" sibTransId="{29D1E01F-18FF-4ED6-B066-83EEEF0CDB07}"/>
    <dgm:cxn modelId="{6D2E501D-C834-42D9-AEE0-98E764360D51}" type="presOf" srcId="{F17C457B-C62F-4453-B1CA-286A921FCDDA}" destId="{36051596-3599-4EF0-A415-785212B435DF}" srcOrd="0" destOrd="0" presId="urn:microsoft.com/office/officeart/2005/8/layout/hList3"/>
    <dgm:cxn modelId="{CE323335-8FFA-4F18-A1A5-34DE8CFC8B8E}" type="presOf" srcId="{5616EE39-2E46-4B08-BE70-6EEFB35F89B0}" destId="{4808303C-BFEE-42A6-AF63-0F186C541BD4}" srcOrd="0" destOrd="0" presId="urn:microsoft.com/office/officeart/2005/8/layout/hList3"/>
    <dgm:cxn modelId="{C5C4DA41-0AFC-49FF-9AD1-AD55796FA010}" srcId="{39829A5B-8E6E-400A-8440-DF8D8F6FBFC3}" destId="{5616EE39-2E46-4B08-BE70-6EEFB35F89B0}" srcOrd="1" destOrd="0" parTransId="{9E92A36B-6744-432D-A034-5676BBBD95C1}" sibTransId="{8E665657-3667-485B-AFC9-43E45C9CF20B}"/>
    <dgm:cxn modelId="{2D37E865-F1C2-44F1-B174-A520F83E7E0A}" type="presOf" srcId="{B493ADE4-C49B-44AA-A79F-A5E53F04771A}" destId="{284EF77D-B845-4E20-8CAA-80B953437DCE}" srcOrd="0" destOrd="0" presId="urn:microsoft.com/office/officeart/2005/8/layout/hList3"/>
    <dgm:cxn modelId="{A188574D-B701-462D-BC89-09B853990F38}" type="presOf" srcId="{39829A5B-8E6E-400A-8440-DF8D8F6FBFC3}" destId="{E131CBA0-BB5C-42FB-856E-286EF1718558}" srcOrd="0" destOrd="0" presId="urn:microsoft.com/office/officeart/2005/8/layout/hList3"/>
    <dgm:cxn modelId="{469184C3-7ABF-45C4-B3A9-2CB071810175}" srcId="{39829A5B-8E6E-400A-8440-DF8D8F6FBFC3}" destId="{B493ADE4-C49B-44AA-A79F-A5E53F04771A}" srcOrd="0" destOrd="0" parTransId="{AC6DC6EB-4F4C-43C4-9BF6-BFABB35A6DBD}" sibTransId="{D22C0782-5AE5-4E66-A394-F6C18C423C01}"/>
    <dgm:cxn modelId="{FCCBB0D1-CA05-4FD5-8FFC-5C4DA50545E7}" srcId="{462279C0-5C0B-45CA-B9A8-A80C7DA9335A}" destId="{39829A5B-8E6E-400A-8440-DF8D8F6FBFC3}" srcOrd="0" destOrd="0" parTransId="{734886A4-B13B-4A5D-87B2-19E3887DAE28}" sibTransId="{4D45A4EB-993B-4724-8D67-321FD55781FB}"/>
    <dgm:cxn modelId="{D9F59444-1E5E-4ECB-A3F2-EA5EE0DD353A}" type="presParOf" srcId="{398AD403-66C7-412D-8108-AD23A5A08EF1}" destId="{E131CBA0-BB5C-42FB-856E-286EF1718558}" srcOrd="0" destOrd="0" presId="urn:microsoft.com/office/officeart/2005/8/layout/hList3"/>
    <dgm:cxn modelId="{BF3D2BED-E21A-4D5B-BBB1-A9F929B73EAA}" type="presParOf" srcId="{398AD403-66C7-412D-8108-AD23A5A08EF1}" destId="{7BB524C7-4DDA-4B4F-81B5-A735820C200F}" srcOrd="1" destOrd="0" presId="urn:microsoft.com/office/officeart/2005/8/layout/hList3"/>
    <dgm:cxn modelId="{1204BA04-1141-4C7E-8222-B0B9AC286567}" type="presParOf" srcId="{7BB524C7-4DDA-4B4F-81B5-A735820C200F}" destId="{284EF77D-B845-4E20-8CAA-80B953437DCE}" srcOrd="0" destOrd="0" presId="urn:microsoft.com/office/officeart/2005/8/layout/hList3"/>
    <dgm:cxn modelId="{B3CD1673-6F28-4661-8390-C15511A631E5}" type="presParOf" srcId="{7BB524C7-4DDA-4B4F-81B5-A735820C200F}" destId="{4808303C-BFEE-42A6-AF63-0F186C541BD4}" srcOrd="1" destOrd="0" presId="urn:microsoft.com/office/officeart/2005/8/layout/hList3"/>
    <dgm:cxn modelId="{CDFD77E1-EAB4-44FA-A19B-D09062D762AE}" type="presParOf" srcId="{7BB524C7-4DDA-4B4F-81B5-A735820C200F}" destId="{36051596-3599-4EF0-A415-785212B435DF}" srcOrd="2" destOrd="0" presId="urn:microsoft.com/office/officeart/2005/8/layout/hList3"/>
    <dgm:cxn modelId="{1F3C0E5E-CC7B-42EA-82B8-9CE31D33D1D4}" type="presParOf" srcId="{398AD403-66C7-412D-8108-AD23A5A08EF1}" destId="{9BF0C025-D5E1-4C88-8C21-5F368403C2D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42987B-A7A1-4DC9-9744-13AC6899C66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5EF35A-854A-48F2-82FD-A1622B4DC652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400" dirty="0">
              <a:solidFill>
                <a:schemeClr val="bg1"/>
              </a:solidFill>
            </a:rPr>
            <a:t>Социальная микросреда</a:t>
          </a:r>
        </a:p>
      </dgm:t>
    </dgm:pt>
    <dgm:pt modelId="{5E03469A-5A71-4C07-807D-9D96C8A4153C}" type="parTrans" cxnId="{07144BA7-F431-4F51-95E9-B4AD37B05223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92E477B0-2DD3-4B4B-A179-40FF74642EEB}" type="sibTrans" cxnId="{07144BA7-F431-4F51-95E9-B4AD37B05223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58832BA5-A0ED-4463-B866-2B4B7B04266F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solidFill>
                <a:schemeClr val="bg1"/>
              </a:solidFill>
            </a:rPr>
            <a:t>Организация</a:t>
          </a:r>
          <a:endParaRPr lang="ru-RU" sz="1800" dirty="0">
            <a:solidFill>
              <a:schemeClr val="bg1"/>
            </a:solidFill>
          </a:endParaRPr>
        </a:p>
      </dgm:t>
    </dgm:pt>
    <dgm:pt modelId="{C966CE61-2958-40B6-9476-33EC15CAAD90}" type="parTrans" cxnId="{DC508B59-0CC4-4087-96A0-997714CB3C41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D71FDC40-3137-4D08-9FB6-AF34831EF8B2}" type="sibTrans" cxnId="{DC508B59-0CC4-4087-96A0-997714CB3C41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A5CE65C3-16BB-4127-9213-077A7448ACB5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800" dirty="0">
              <a:solidFill>
                <a:schemeClr val="bg1"/>
              </a:solidFill>
            </a:rPr>
            <a:t>Группа</a:t>
          </a:r>
          <a:endParaRPr lang="ru-RU" sz="2000" dirty="0">
            <a:solidFill>
              <a:schemeClr val="bg1"/>
            </a:solidFill>
          </a:endParaRPr>
        </a:p>
      </dgm:t>
    </dgm:pt>
    <dgm:pt modelId="{015215C7-F115-4F36-B6AD-AF578DF142B9}" type="parTrans" cxnId="{05591105-597C-455C-9EC5-DA068CF25D76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DC7BB9D2-7ACC-44A5-B725-17EE47E51459}" type="sibTrans" cxnId="{05591105-597C-455C-9EC5-DA068CF25D76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30C55BC0-2D08-4C55-B48E-C8289F5FC8B0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dirty="0">
              <a:solidFill>
                <a:schemeClr val="bg1"/>
              </a:solidFill>
            </a:rPr>
            <a:t>Личность</a:t>
          </a:r>
        </a:p>
      </dgm:t>
    </dgm:pt>
    <dgm:pt modelId="{C1A1F7CA-4B1C-433F-B587-DE9EE83D197E}" type="parTrans" cxnId="{A66B788F-5E48-4883-B5DF-949F84860582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94B826F1-A927-4A86-9C21-FA10AE98C156}" type="sibTrans" cxnId="{A66B788F-5E48-4883-B5DF-949F84860582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FBF6AE94-DA94-4EBE-B7AA-7647D51D8B15}" type="pres">
      <dgm:prSet presAssocID="{0942987B-A7A1-4DC9-9744-13AC6899C668}" presName="Name0" presStyleCnt="0">
        <dgm:presLayoutVars>
          <dgm:chMax val="7"/>
          <dgm:resizeHandles val="exact"/>
        </dgm:presLayoutVars>
      </dgm:prSet>
      <dgm:spPr/>
    </dgm:pt>
    <dgm:pt modelId="{DF09067E-2C25-49E8-8144-F9FE2D8A18CC}" type="pres">
      <dgm:prSet presAssocID="{0942987B-A7A1-4DC9-9744-13AC6899C668}" presName="comp1" presStyleCnt="0"/>
      <dgm:spPr/>
    </dgm:pt>
    <dgm:pt modelId="{1CD21B43-E95E-41D9-BD46-C2AFF577F9CE}" type="pres">
      <dgm:prSet presAssocID="{0942987B-A7A1-4DC9-9744-13AC6899C668}" presName="circle1" presStyleLbl="node1" presStyleIdx="0" presStyleCnt="4" custScaleX="118932"/>
      <dgm:spPr/>
    </dgm:pt>
    <dgm:pt modelId="{D6937214-8775-4944-9E35-0DC2A5499862}" type="pres">
      <dgm:prSet presAssocID="{0942987B-A7A1-4DC9-9744-13AC6899C668}" presName="c1text" presStyleLbl="node1" presStyleIdx="0" presStyleCnt="4">
        <dgm:presLayoutVars>
          <dgm:bulletEnabled val="1"/>
        </dgm:presLayoutVars>
      </dgm:prSet>
      <dgm:spPr/>
    </dgm:pt>
    <dgm:pt modelId="{D3FA2245-3CCE-455F-8F52-85F4206D8C46}" type="pres">
      <dgm:prSet presAssocID="{0942987B-A7A1-4DC9-9744-13AC6899C668}" presName="comp2" presStyleCnt="0"/>
      <dgm:spPr/>
    </dgm:pt>
    <dgm:pt modelId="{55CBFAAF-EA3D-4D23-B441-83EF1A82017F}" type="pres">
      <dgm:prSet presAssocID="{0942987B-A7A1-4DC9-9744-13AC6899C668}" presName="circle2" presStyleLbl="node1" presStyleIdx="1" presStyleCnt="4" custScaleX="128505"/>
      <dgm:spPr/>
    </dgm:pt>
    <dgm:pt modelId="{2EC627EA-9AE3-4658-B82C-A9DD18087D7D}" type="pres">
      <dgm:prSet presAssocID="{0942987B-A7A1-4DC9-9744-13AC6899C668}" presName="c2text" presStyleLbl="node1" presStyleIdx="1" presStyleCnt="4">
        <dgm:presLayoutVars>
          <dgm:bulletEnabled val="1"/>
        </dgm:presLayoutVars>
      </dgm:prSet>
      <dgm:spPr/>
    </dgm:pt>
    <dgm:pt modelId="{40F43D2A-CC06-4963-9221-5E53D8A90C65}" type="pres">
      <dgm:prSet presAssocID="{0942987B-A7A1-4DC9-9744-13AC6899C668}" presName="comp3" presStyleCnt="0"/>
      <dgm:spPr/>
    </dgm:pt>
    <dgm:pt modelId="{A72B26A9-A5D1-4851-9281-0255289612FD}" type="pres">
      <dgm:prSet presAssocID="{0942987B-A7A1-4DC9-9744-13AC6899C668}" presName="circle3" presStyleLbl="node1" presStyleIdx="2" presStyleCnt="4"/>
      <dgm:spPr/>
    </dgm:pt>
    <dgm:pt modelId="{B08A5E0F-BEB9-474A-B60C-546F37067A5D}" type="pres">
      <dgm:prSet presAssocID="{0942987B-A7A1-4DC9-9744-13AC6899C668}" presName="c3text" presStyleLbl="node1" presStyleIdx="2" presStyleCnt="4">
        <dgm:presLayoutVars>
          <dgm:bulletEnabled val="1"/>
        </dgm:presLayoutVars>
      </dgm:prSet>
      <dgm:spPr/>
    </dgm:pt>
    <dgm:pt modelId="{3364E77A-C813-45A6-A8F6-A8F374A1B039}" type="pres">
      <dgm:prSet presAssocID="{0942987B-A7A1-4DC9-9744-13AC6899C668}" presName="comp4" presStyleCnt="0"/>
      <dgm:spPr/>
    </dgm:pt>
    <dgm:pt modelId="{BE5C7FC5-55A6-4CA5-A296-1CBE0A20E78E}" type="pres">
      <dgm:prSet presAssocID="{0942987B-A7A1-4DC9-9744-13AC6899C668}" presName="circle4" presStyleLbl="node1" presStyleIdx="3" presStyleCnt="4"/>
      <dgm:spPr/>
    </dgm:pt>
    <dgm:pt modelId="{8DA829E3-6D2F-4770-97F2-9E727FAFB1BE}" type="pres">
      <dgm:prSet presAssocID="{0942987B-A7A1-4DC9-9744-13AC6899C668}" presName="c4text" presStyleLbl="node1" presStyleIdx="3" presStyleCnt="4">
        <dgm:presLayoutVars>
          <dgm:bulletEnabled val="1"/>
        </dgm:presLayoutVars>
      </dgm:prSet>
      <dgm:spPr/>
    </dgm:pt>
  </dgm:ptLst>
  <dgm:cxnLst>
    <dgm:cxn modelId="{05591105-597C-455C-9EC5-DA068CF25D76}" srcId="{0942987B-A7A1-4DC9-9744-13AC6899C668}" destId="{A5CE65C3-16BB-4127-9213-077A7448ACB5}" srcOrd="2" destOrd="0" parTransId="{015215C7-F115-4F36-B6AD-AF578DF142B9}" sibTransId="{DC7BB9D2-7ACC-44A5-B725-17EE47E51459}"/>
    <dgm:cxn modelId="{9369160B-2470-4E2B-B63C-929A6D2ECB8C}" type="presOf" srcId="{58832BA5-A0ED-4463-B866-2B4B7B04266F}" destId="{2EC627EA-9AE3-4658-B82C-A9DD18087D7D}" srcOrd="1" destOrd="0" presId="urn:microsoft.com/office/officeart/2005/8/layout/venn2"/>
    <dgm:cxn modelId="{4559E919-4CDA-4A8C-BC56-A91F304BBDB5}" type="presOf" srcId="{0942987B-A7A1-4DC9-9744-13AC6899C668}" destId="{FBF6AE94-DA94-4EBE-B7AA-7647D51D8B15}" srcOrd="0" destOrd="0" presId="urn:microsoft.com/office/officeart/2005/8/layout/venn2"/>
    <dgm:cxn modelId="{A2413D1B-9474-4FF5-A9C4-3AFF75D35F24}" type="presOf" srcId="{A5CE65C3-16BB-4127-9213-077A7448ACB5}" destId="{A72B26A9-A5D1-4851-9281-0255289612FD}" srcOrd="0" destOrd="0" presId="urn:microsoft.com/office/officeart/2005/8/layout/venn2"/>
    <dgm:cxn modelId="{A8E75532-F163-4D49-B8BE-C5AB73B05F71}" type="presOf" srcId="{30C55BC0-2D08-4C55-B48E-C8289F5FC8B0}" destId="{8DA829E3-6D2F-4770-97F2-9E727FAFB1BE}" srcOrd="1" destOrd="0" presId="urn:microsoft.com/office/officeart/2005/8/layout/venn2"/>
    <dgm:cxn modelId="{714D1A41-BB4A-403E-B6AD-A7080AD348E5}" type="presOf" srcId="{A5CE65C3-16BB-4127-9213-077A7448ACB5}" destId="{B08A5E0F-BEB9-474A-B60C-546F37067A5D}" srcOrd="1" destOrd="0" presId="urn:microsoft.com/office/officeart/2005/8/layout/venn2"/>
    <dgm:cxn modelId="{05EFE048-8750-4177-A05D-F649901AE8A3}" type="presOf" srcId="{DD5EF35A-854A-48F2-82FD-A1622B4DC652}" destId="{1CD21B43-E95E-41D9-BD46-C2AFF577F9CE}" srcOrd="0" destOrd="0" presId="urn:microsoft.com/office/officeart/2005/8/layout/venn2"/>
    <dgm:cxn modelId="{DC508B59-0CC4-4087-96A0-997714CB3C41}" srcId="{0942987B-A7A1-4DC9-9744-13AC6899C668}" destId="{58832BA5-A0ED-4463-B866-2B4B7B04266F}" srcOrd="1" destOrd="0" parTransId="{C966CE61-2958-40B6-9476-33EC15CAAD90}" sibTransId="{D71FDC40-3137-4D08-9FB6-AF34831EF8B2}"/>
    <dgm:cxn modelId="{A66B788F-5E48-4883-B5DF-949F84860582}" srcId="{0942987B-A7A1-4DC9-9744-13AC6899C668}" destId="{30C55BC0-2D08-4C55-B48E-C8289F5FC8B0}" srcOrd="3" destOrd="0" parTransId="{C1A1F7CA-4B1C-433F-B587-DE9EE83D197E}" sibTransId="{94B826F1-A927-4A86-9C21-FA10AE98C156}"/>
    <dgm:cxn modelId="{19352398-7B36-4347-8B9B-63F7ED3568C2}" type="presOf" srcId="{DD5EF35A-854A-48F2-82FD-A1622B4DC652}" destId="{D6937214-8775-4944-9E35-0DC2A5499862}" srcOrd="1" destOrd="0" presId="urn:microsoft.com/office/officeart/2005/8/layout/venn2"/>
    <dgm:cxn modelId="{07144BA7-F431-4F51-95E9-B4AD37B05223}" srcId="{0942987B-A7A1-4DC9-9744-13AC6899C668}" destId="{DD5EF35A-854A-48F2-82FD-A1622B4DC652}" srcOrd="0" destOrd="0" parTransId="{5E03469A-5A71-4C07-807D-9D96C8A4153C}" sibTransId="{92E477B0-2DD3-4B4B-A179-40FF74642EEB}"/>
    <dgm:cxn modelId="{7B2E38E6-77BE-44B8-9C7F-F98D2EFB81B5}" type="presOf" srcId="{30C55BC0-2D08-4C55-B48E-C8289F5FC8B0}" destId="{BE5C7FC5-55A6-4CA5-A296-1CBE0A20E78E}" srcOrd="0" destOrd="0" presId="urn:microsoft.com/office/officeart/2005/8/layout/venn2"/>
    <dgm:cxn modelId="{F48919ED-E6BC-46EB-A8B6-3E2E54811E1E}" type="presOf" srcId="{58832BA5-A0ED-4463-B866-2B4B7B04266F}" destId="{55CBFAAF-EA3D-4D23-B441-83EF1A82017F}" srcOrd="0" destOrd="0" presId="urn:microsoft.com/office/officeart/2005/8/layout/venn2"/>
    <dgm:cxn modelId="{8EA746D7-F7C7-4782-B4F5-BFC5EE99485E}" type="presParOf" srcId="{FBF6AE94-DA94-4EBE-B7AA-7647D51D8B15}" destId="{DF09067E-2C25-49E8-8144-F9FE2D8A18CC}" srcOrd="0" destOrd="0" presId="urn:microsoft.com/office/officeart/2005/8/layout/venn2"/>
    <dgm:cxn modelId="{382A8680-064F-4F63-BFE4-813CD7928129}" type="presParOf" srcId="{DF09067E-2C25-49E8-8144-F9FE2D8A18CC}" destId="{1CD21B43-E95E-41D9-BD46-C2AFF577F9CE}" srcOrd="0" destOrd="0" presId="urn:microsoft.com/office/officeart/2005/8/layout/venn2"/>
    <dgm:cxn modelId="{AC472059-869E-41BB-8669-6821352794C1}" type="presParOf" srcId="{DF09067E-2C25-49E8-8144-F9FE2D8A18CC}" destId="{D6937214-8775-4944-9E35-0DC2A5499862}" srcOrd="1" destOrd="0" presId="urn:microsoft.com/office/officeart/2005/8/layout/venn2"/>
    <dgm:cxn modelId="{5A343C64-2696-493F-BC12-DCC1EDF01357}" type="presParOf" srcId="{FBF6AE94-DA94-4EBE-B7AA-7647D51D8B15}" destId="{D3FA2245-3CCE-455F-8F52-85F4206D8C46}" srcOrd="1" destOrd="0" presId="urn:microsoft.com/office/officeart/2005/8/layout/venn2"/>
    <dgm:cxn modelId="{B340BD12-94D8-418A-AD8B-1AF3B0A544FB}" type="presParOf" srcId="{D3FA2245-3CCE-455F-8F52-85F4206D8C46}" destId="{55CBFAAF-EA3D-4D23-B441-83EF1A82017F}" srcOrd="0" destOrd="0" presId="urn:microsoft.com/office/officeart/2005/8/layout/venn2"/>
    <dgm:cxn modelId="{8E07AADC-FB8D-44D0-9BDF-029790F0BBC9}" type="presParOf" srcId="{D3FA2245-3CCE-455F-8F52-85F4206D8C46}" destId="{2EC627EA-9AE3-4658-B82C-A9DD18087D7D}" srcOrd="1" destOrd="0" presId="urn:microsoft.com/office/officeart/2005/8/layout/venn2"/>
    <dgm:cxn modelId="{7AE550AA-7C83-47CB-B546-181BA4979BE9}" type="presParOf" srcId="{FBF6AE94-DA94-4EBE-B7AA-7647D51D8B15}" destId="{40F43D2A-CC06-4963-9221-5E53D8A90C65}" srcOrd="2" destOrd="0" presId="urn:microsoft.com/office/officeart/2005/8/layout/venn2"/>
    <dgm:cxn modelId="{E84B0250-1C20-41F9-A053-0C9DE7E512E9}" type="presParOf" srcId="{40F43D2A-CC06-4963-9221-5E53D8A90C65}" destId="{A72B26A9-A5D1-4851-9281-0255289612FD}" srcOrd="0" destOrd="0" presId="urn:microsoft.com/office/officeart/2005/8/layout/venn2"/>
    <dgm:cxn modelId="{D4ED2A0D-EFD5-4F1D-843B-DFB22C71BCFE}" type="presParOf" srcId="{40F43D2A-CC06-4963-9221-5E53D8A90C65}" destId="{B08A5E0F-BEB9-474A-B60C-546F37067A5D}" srcOrd="1" destOrd="0" presId="urn:microsoft.com/office/officeart/2005/8/layout/venn2"/>
    <dgm:cxn modelId="{74AFC8DD-F506-41CA-8E36-799EFB0D5918}" type="presParOf" srcId="{FBF6AE94-DA94-4EBE-B7AA-7647D51D8B15}" destId="{3364E77A-C813-45A6-A8F6-A8F374A1B039}" srcOrd="3" destOrd="0" presId="urn:microsoft.com/office/officeart/2005/8/layout/venn2"/>
    <dgm:cxn modelId="{495B6040-CBD7-441D-ADBF-211D905BEF4E}" type="presParOf" srcId="{3364E77A-C813-45A6-A8F6-A8F374A1B039}" destId="{BE5C7FC5-55A6-4CA5-A296-1CBE0A20E78E}" srcOrd="0" destOrd="0" presId="urn:microsoft.com/office/officeart/2005/8/layout/venn2"/>
    <dgm:cxn modelId="{2AD3B2E8-11DF-4AEA-A7F3-C94DDC241380}" type="presParOf" srcId="{3364E77A-C813-45A6-A8F6-A8F374A1B039}" destId="{8DA829E3-6D2F-4770-97F2-9E727FAFB1B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F03B0E-0685-47C4-8D8E-214D9A701F9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678632-4288-42F5-A0EE-BA102D398374}">
      <dgm:prSet phldrT="[Текст]"/>
      <dgm:spPr/>
      <dgm:t>
        <a:bodyPr/>
        <a:lstStyle/>
        <a:p>
          <a:r>
            <a:rPr lang="en-US" b="1" i="1" dirty="0"/>
            <a:t>Production deviance</a:t>
          </a:r>
          <a:endParaRPr lang="ru-RU" b="1" i="1" dirty="0"/>
        </a:p>
      </dgm:t>
    </dgm:pt>
    <dgm:pt modelId="{27396BDA-170F-4B71-A609-2D7B36A47376}" type="parTrans" cxnId="{21D18798-D1D4-4EE9-90F3-5C8400DA5963}">
      <dgm:prSet/>
      <dgm:spPr/>
      <dgm:t>
        <a:bodyPr/>
        <a:lstStyle/>
        <a:p>
          <a:endParaRPr lang="ru-RU"/>
        </a:p>
      </dgm:t>
    </dgm:pt>
    <dgm:pt modelId="{210FC6D8-E929-4239-9238-852788BBA85E}" type="sibTrans" cxnId="{21D18798-D1D4-4EE9-90F3-5C8400DA5963}">
      <dgm:prSet/>
      <dgm:spPr/>
      <dgm:t>
        <a:bodyPr/>
        <a:lstStyle/>
        <a:p>
          <a:endParaRPr lang="ru-RU"/>
        </a:p>
      </dgm:t>
    </dgm:pt>
    <dgm:pt modelId="{9575B41F-D5A2-4B7E-8601-AF077EECCA5F}">
      <dgm:prSet phldrT="[Текст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Саботаж</a:t>
          </a:r>
        </a:p>
      </dgm:t>
    </dgm:pt>
    <dgm:pt modelId="{5C63E577-8486-4D62-9980-28906C42BD8D}" type="parTrans" cxnId="{A5477E17-486F-4EF5-B8F8-3D5496A1AFC3}">
      <dgm:prSet/>
      <dgm:spPr/>
      <dgm:t>
        <a:bodyPr/>
        <a:lstStyle/>
        <a:p>
          <a:endParaRPr lang="ru-RU"/>
        </a:p>
      </dgm:t>
    </dgm:pt>
    <dgm:pt modelId="{194053C5-7C2E-4CE7-9D38-7896FD359173}" type="sibTrans" cxnId="{A5477E17-486F-4EF5-B8F8-3D5496A1AFC3}">
      <dgm:prSet/>
      <dgm:spPr/>
      <dgm:t>
        <a:bodyPr/>
        <a:lstStyle/>
        <a:p>
          <a:endParaRPr lang="ru-RU"/>
        </a:p>
      </dgm:t>
    </dgm:pt>
    <dgm:pt modelId="{320A5248-1678-4E35-AFA9-495056591EBD}">
      <dgm:prSet phldrT="[Текст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Абсентеизм</a:t>
          </a:r>
        </a:p>
      </dgm:t>
    </dgm:pt>
    <dgm:pt modelId="{934F7514-2C52-48A1-9A73-7A1351E8801E}" type="parTrans" cxnId="{F601B717-8C5F-49D3-B367-58E83C301C81}">
      <dgm:prSet/>
      <dgm:spPr/>
      <dgm:t>
        <a:bodyPr/>
        <a:lstStyle/>
        <a:p>
          <a:endParaRPr lang="ru-RU"/>
        </a:p>
      </dgm:t>
    </dgm:pt>
    <dgm:pt modelId="{CBE65F86-C747-4E3D-B49A-6A46B2C27786}" type="sibTrans" cxnId="{F601B717-8C5F-49D3-B367-58E83C301C81}">
      <dgm:prSet/>
      <dgm:spPr/>
      <dgm:t>
        <a:bodyPr/>
        <a:lstStyle/>
        <a:p>
          <a:endParaRPr lang="ru-RU"/>
        </a:p>
      </dgm:t>
    </dgm:pt>
    <dgm:pt modelId="{7CB23A2B-9E75-4962-9EEF-7F65C876BDBF}">
      <dgm:prSet phldrT="[Текст]"/>
      <dgm:spPr/>
      <dgm:t>
        <a:bodyPr/>
        <a:lstStyle/>
        <a:p>
          <a:r>
            <a:rPr lang="en-US" b="1" i="1" dirty="0" err="1"/>
            <a:t>Preorerty</a:t>
          </a:r>
          <a:r>
            <a:rPr lang="en-US" b="1" i="1" dirty="0"/>
            <a:t> deviance</a:t>
          </a:r>
          <a:endParaRPr lang="ru-RU" b="1" i="1" dirty="0"/>
        </a:p>
      </dgm:t>
    </dgm:pt>
    <dgm:pt modelId="{9C8117D6-D0A5-4DC5-9772-B56A0092126B}" type="parTrans" cxnId="{531F0840-93F8-4F3C-A4AE-C08B7EBCCE77}">
      <dgm:prSet/>
      <dgm:spPr/>
      <dgm:t>
        <a:bodyPr/>
        <a:lstStyle/>
        <a:p>
          <a:endParaRPr lang="ru-RU"/>
        </a:p>
      </dgm:t>
    </dgm:pt>
    <dgm:pt modelId="{E1C53637-21CA-49F0-BB64-25CC614437EE}" type="sibTrans" cxnId="{531F0840-93F8-4F3C-A4AE-C08B7EBCCE77}">
      <dgm:prSet/>
      <dgm:spPr/>
      <dgm:t>
        <a:bodyPr/>
        <a:lstStyle/>
        <a:p>
          <a:endParaRPr lang="ru-RU"/>
        </a:p>
      </dgm:t>
    </dgm:pt>
    <dgm:pt modelId="{A39C8D56-16BB-4AD1-A1E1-7463D5D39480}">
      <dgm:prSet phldrT="[Текст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Воровство, нецелевое использование средств</a:t>
          </a:r>
        </a:p>
      </dgm:t>
    </dgm:pt>
    <dgm:pt modelId="{22346B81-9D88-4407-B2AA-31B70F5C075C}" type="parTrans" cxnId="{CE1F26E2-5E29-4202-8BF1-B3119FC0A0B5}">
      <dgm:prSet/>
      <dgm:spPr/>
      <dgm:t>
        <a:bodyPr/>
        <a:lstStyle/>
        <a:p>
          <a:endParaRPr lang="ru-RU"/>
        </a:p>
      </dgm:t>
    </dgm:pt>
    <dgm:pt modelId="{E1469304-75B0-41A0-9B03-B1D0F91743A2}" type="sibTrans" cxnId="{CE1F26E2-5E29-4202-8BF1-B3119FC0A0B5}">
      <dgm:prSet/>
      <dgm:spPr/>
      <dgm:t>
        <a:bodyPr/>
        <a:lstStyle/>
        <a:p>
          <a:endParaRPr lang="ru-RU"/>
        </a:p>
      </dgm:t>
    </dgm:pt>
    <dgm:pt modelId="{2938997C-7ECF-49C0-A2AF-39B528298AB8}">
      <dgm:prSet phldrT="[Текст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рабочего времени в личных целях</a:t>
          </a:r>
        </a:p>
      </dgm:t>
    </dgm:pt>
    <dgm:pt modelId="{5A7178AC-8BC2-4312-AABA-58D4890B3057}" type="parTrans" cxnId="{172E36DF-09A2-444B-B050-E81FE76EF35C}">
      <dgm:prSet/>
      <dgm:spPr/>
      <dgm:t>
        <a:bodyPr/>
        <a:lstStyle/>
        <a:p>
          <a:endParaRPr lang="ru-RU"/>
        </a:p>
      </dgm:t>
    </dgm:pt>
    <dgm:pt modelId="{135ADA28-DAD4-4F53-9674-79759447CF5C}" type="sibTrans" cxnId="{172E36DF-09A2-444B-B050-E81FE76EF35C}">
      <dgm:prSet/>
      <dgm:spPr/>
      <dgm:t>
        <a:bodyPr/>
        <a:lstStyle/>
        <a:p>
          <a:endParaRPr lang="ru-RU"/>
        </a:p>
      </dgm:t>
    </dgm:pt>
    <dgm:pt modelId="{792373BF-9F21-4F63-BB09-0897EA0CDC17}">
      <dgm:prSet phldrT="[Текст]"/>
      <dgm:spPr/>
      <dgm:t>
        <a:bodyPr/>
        <a:lstStyle/>
        <a:p>
          <a:r>
            <a:rPr lang="en-US" b="1" i="1" dirty="0"/>
            <a:t>Personal aggression</a:t>
          </a:r>
          <a:endParaRPr lang="ru-RU" b="1" i="1" dirty="0"/>
        </a:p>
      </dgm:t>
    </dgm:pt>
    <dgm:pt modelId="{ACE918F0-604F-4421-BA4C-8A626D89D551}" type="parTrans" cxnId="{DEAFBE3E-F368-4E2C-B4F6-9FBA1C5453A1}">
      <dgm:prSet/>
      <dgm:spPr/>
      <dgm:t>
        <a:bodyPr/>
        <a:lstStyle/>
        <a:p>
          <a:endParaRPr lang="ru-RU"/>
        </a:p>
      </dgm:t>
    </dgm:pt>
    <dgm:pt modelId="{15170183-FBE2-44CD-AB01-7DCC19440CC8}" type="sibTrans" cxnId="{DEAFBE3E-F368-4E2C-B4F6-9FBA1C5453A1}">
      <dgm:prSet/>
      <dgm:spPr/>
      <dgm:t>
        <a:bodyPr/>
        <a:lstStyle/>
        <a:p>
          <a:endParaRPr lang="ru-RU"/>
        </a:p>
      </dgm:t>
    </dgm:pt>
    <dgm:pt modelId="{FADB6185-BA37-4536-877D-7B191A0FDC61}">
      <dgm:prSet phldrT="[Текст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и психическое насилие</a:t>
          </a:r>
        </a:p>
      </dgm:t>
    </dgm:pt>
    <dgm:pt modelId="{14DE672E-81AC-4C5D-9E25-5E32136C0875}" type="parTrans" cxnId="{ABE45203-6449-4F6F-81C1-B88BADD27A7E}">
      <dgm:prSet/>
      <dgm:spPr/>
      <dgm:t>
        <a:bodyPr/>
        <a:lstStyle/>
        <a:p>
          <a:endParaRPr lang="ru-RU"/>
        </a:p>
      </dgm:t>
    </dgm:pt>
    <dgm:pt modelId="{D9D14F65-4E09-46E7-AF72-5DE86C01D8BF}" type="sibTrans" cxnId="{ABE45203-6449-4F6F-81C1-B88BADD27A7E}">
      <dgm:prSet/>
      <dgm:spPr/>
      <dgm:t>
        <a:bodyPr/>
        <a:lstStyle/>
        <a:p>
          <a:endParaRPr lang="ru-RU"/>
        </a:p>
      </dgm:t>
    </dgm:pt>
    <dgm:pt modelId="{BF3D6FC5-5605-49C9-9B1A-4FC2DBFE83AF}">
      <dgm:prSet phldrT="[Текст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Презентеизм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6F242-75CD-4D86-AD1D-9BF5E9164E7D}" type="parTrans" cxnId="{DE8FD48E-D452-45C3-B907-7EF21F60CEDA}">
      <dgm:prSet/>
      <dgm:spPr/>
      <dgm:t>
        <a:bodyPr/>
        <a:lstStyle/>
        <a:p>
          <a:endParaRPr lang="ru-RU"/>
        </a:p>
      </dgm:t>
    </dgm:pt>
    <dgm:pt modelId="{C4A4B623-C062-4A5A-B008-2D36041AB4A2}" type="sibTrans" cxnId="{DE8FD48E-D452-45C3-B907-7EF21F60CEDA}">
      <dgm:prSet/>
      <dgm:spPr/>
      <dgm:t>
        <a:bodyPr/>
        <a:lstStyle/>
        <a:p>
          <a:endParaRPr lang="ru-RU"/>
        </a:p>
      </dgm:t>
    </dgm:pt>
    <dgm:pt modelId="{1CDE160A-83EE-4B9D-8E4C-924943F84FAB}">
      <dgm:prSet phldrT="[Текст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 сплетен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4CBA1A-6CAF-4CA0-9FB8-B40E80B90900}" type="parTrans" cxnId="{D0652CE3-4653-4EE5-B7FC-88BDB2EA1B45}">
      <dgm:prSet/>
      <dgm:spPr/>
      <dgm:t>
        <a:bodyPr/>
        <a:lstStyle/>
        <a:p>
          <a:endParaRPr lang="ru-RU"/>
        </a:p>
      </dgm:t>
    </dgm:pt>
    <dgm:pt modelId="{EBA87AC8-6493-4015-A83B-C3F1F7693003}" type="sibTrans" cxnId="{D0652CE3-4653-4EE5-B7FC-88BDB2EA1B45}">
      <dgm:prSet/>
      <dgm:spPr/>
      <dgm:t>
        <a:bodyPr/>
        <a:lstStyle/>
        <a:p>
          <a:endParaRPr lang="ru-RU"/>
        </a:p>
      </dgm:t>
    </dgm:pt>
    <dgm:pt modelId="{E8F2ED24-CD7E-4C54-BD3C-7BA30A2A1B31}">
      <dgm:prSet phldrT="[Текст]"/>
      <dgm:spPr/>
      <dgm:t>
        <a:bodyPr/>
        <a:lstStyle/>
        <a:p>
          <a:r>
            <a:rPr lang="en-US" b="1" i="1" dirty="0"/>
            <a:t>Political deviance</a:t>
          </a:r>
          <a:endParaRPr lang="ru-RU" b="1" i="1" dirty="0"/>
        </a:p>
      </dgm:t>
    </dgm:pt>
    <dgm:pt modelId="{684B3598-C5C2-411F-996E-62CA22CE4853}" type="parTrans" cxnId="{C2FB3337-1D29-4C39-81C7-742B6C1C7F2A}">
      <dgm:prSet/>
      <dgm:spPr/>
      <dgm:t>
        <a:bodyPr/>
        <a:lstStyle/>
        <a:p>
          <a:endParaRPr lang="ru-RU"/>
        </a:p>
      </dgm:t>
    </dgm:pt>
    <dgm:pt modelId="{7559BD92-6F00-443D-80DF-8D1070A19AA2}" type="sibTrans" cxnId="{C2FB3337-1D29-4C39-81C7-742B6C1C7F2A}">
      <dgm:prSet/>
      <dgm:spPr/>
      <dgm:t>
        <a:bodyPr/>
        <a:lstStyle/>
        <a:p>
          <a:endParaRPr lang="ru-RU"/>
        </a:p>
      </dgm:t>
    </dgm:pt>
    <dgm:pt modelId="{41B2313E-6863-439E-917E-FDA08A786111}">
      <dgm:prSet phldrT="[Текст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 undermining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57A74-6605-455B-8B80-91E6C10A2DD8}" type="parTrans" cxnId="{BCB169B6-802E-4456-92B0-1BCD2FF64B29}">
      <dgm:prSet/>
      <dgm:spPr/>
      <dgm:t>
        <a:bodyPr/>
        <a:lstStyle/>
        <a:p>
          <a:endParaRPr lang="ru-RU"/>
        </a:p>
      </dgm:t>
    </dgm:pt>
    <dgm:pt modelId="{330219E6-0229-410F-8C42-2AA96C523BA6}" type="sibTrans" cxnId="{BCB169B6-802E-4456-92B0-1BCD2FF64B29}">
      <dgm:prSet/>
      <dgm:spPr/>
      <dgm:t>
        <a:bodyPr/>
        <a:lstStyle/>
        <a:p>
          <a:endParaRPr lang="ru-RU"/>
        </a:p>
      </dgm:t>
    </dgm:pt>
    <dgm:pt modelId="{8390469C-B2B3-414F-A505-5F168E45CCC6}">
      <dgm:prSet phldrT="[Текст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Необоснованные обвинения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FA3F50-2191-4FE8-BEBE-F92EACE6576D}" type="parTrans" cxnId="{57E24932-29F7-46BC-92D1-F811ADB54CDD}">
      <dgm:prSet/>
      <dgm:spPr/>
      <dgm:t>
        <a:bodyPr/>
        <a:lstStyle/>
        <a:p>
          <a:endParaRPr lang="ru-RU"/>
        </a:p>
      </dgm:t>
    </dgm:pt>
    <dgm:pt modelId="{34CA4CD6-73EF-4319-BC3C-9EB43E418E23}" type="sibTrans" cxnId="{57E24932-29F7-46BC-92D1-F811ADB54CDD}">
      <dgm:prSet/>
      <dgm:spPr/>
      <dgm:t>
        <a:bodyPr/>
        <a:lstStyle/>
        <a:p>
          <a:endParaRPr lang="ru-RU"/>
        </a:p>
      </dgm:t>
    </dgm:pt>
    <dgm:pt modelId="{3FFEA5F6-A012-4D55-9FC3-F85AF6A2149D}">
      <dgm:prSet phldrT="[Текст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Обструкционимзм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8E785-0C49-4B96-8AD2-CA3CD2A5D9A5}" type="parTrans" cxnId="{A72C7560-BF2D-4076-873C-F166CFB3D2E2}">
      <dgm:prSet/>
      <dgm:spPr/>
      <dgm:t>
        <a:bodyPr/>
        <a:lstStyle/>
        <a:p>
          <a:endParaRPr lang="ru-RU"/>
        </a:p>
      </dgm:t>
    </dgm:pt>
    <dgm:pt modelId="{EE78AB5E-1063-4B8E-973F-CD3B8F870FC9}" type="sibTrans" cxnId="{A72C7560-BF2D-4076-873C-F166CFB3D2E2}">
      <dgm:prSet/>
      <dgm:spPr/>
      <dgm:t>
        <a:bodyPr/>
        <a:lstStyle/>
        <a:p>
          <a:endParaRPr lang="ru-RU"/>
        </a:p>
      </dgm:t>
    </dgm:pt>
    <dgm:pt modelId="{970B8222-9699-4E9C-837A-6E18345A7082}" type="pres">
      <dgm:prSet presAssocID="{89F03B0E-0685-47C4-8D8E-214D9A701F96}" presName="Name0" presStyleCnt="0">
        <dgm:presLayoutVars>
          <dgm:dir/>
          <dgm:animLvl val="lvl"/>
          <dgm:resizeHandles val="exact"/>
        </dgm:presLayoutVars>
      </dgm:prSet>
      <dgm:spPr/>
    </dgm:pt>
    <dgm:pt modelId="{C2FA689C-A763-463E-A8DD-B860D7E31E16}" type="pres">
      <dgm:prSet presAssocID="{30678632-4288-42F5-A0EE-BA102D398374}" presName="composite" presStyleCnt="0"/>
      <dgm:spPr/>
    </dgm:pt>
    <dgm:pt modelId="{20F4BF36-4F7A-4C0B-9FA7-4817913D208C}" type="pres">
      <dgm:prSet presAssocID="{30678632-4288-42F5-A0EE-BA102D398374}" presName="parTx" presStyleLbl="alignNode1" presStyleIdx="0" presStyleCnt="4" custScaleX="86319" custScaleY="100509" custLinFactNeighborX="1457" custLinFactNeighborY="-72522">
        <dgm:presLayoutVars>
          <dgm:chMax val="0"/>
          <dgm:chPref val="0"/>
          <dgm:bulletEnabled val="1"/>
        </dgm:presLayoutVars>
      </dgm:prSet>
      <dgm:spPr/>
    </dgm:pt>
    <dgm:pt modelId="{C57F7455-B877-4265-8117-5D9E2A97C22B}" type="pres">
      <dgm:prSet presAssocID="{30678632-4288-42F5-A0EE-BA102D398374}" presName="desTx" presStyleLbl="alignAccFollowNode1" presStyleIdx="0" presStyleCnt="4" custScaleX="80777" custScaleY="142057">
        <dgm:presLayoutVars>
          <dgm:bulletEnabled val="1"/>
        </dgm:presLayoutVars>
      </dgm:prSet>
      <dgm:spPr/>
    </dgm:pt>
    <dgm:pt modelId="{B0C948CD-684D-421B-89B5-F5FCF752DEF5}" type="pres">
      <dgm:prSet presAssocID="{210FC6D8-E929-4239-9238-852788BBA85E}" presName="space" presStyleCnt="0"/>
      <dgm:spPr/>
    </dgm:pt>
    <dgm:pt modelId="{B6E95AF7-0BC8-4CBD-80B0-9A595414835F}" type="pres">
      <dgm:prSet presAssocID="{7CB23A2B-9E75-4962-9EEF-7F65C876BDBF}" presName="composite" presStyleCnt="0"/>
      <dgm:spPr/>
    </dgm:pt>
    <dgm:pt modelId="{5C672B30-58CD-43E2-85D0-1E57D7E1FE99}" type="pres">
      <dgm:prSet presAssocID="{7CB23A2B-9E75-4962-9EEF-7F65C876BDBF}" presName="parTx" presStyleLbl="alignNode1" presStyleIdx="1" presStyleCnt="4" custScaleX="87088" custLinFactNeighborX="1457" custLinFactNeighborY="-72522">
        <dgm:presLayoutVars>
          <dgm:chMax val="0"/>
          <dgm:chPref val="0"/>
          <dgm:bulletEnabled val="1"/>
        </dgm:presLayoutVars>
      </dgm:prSet>
      <dgm:spPr/>
    </dgm:pt>
    <dgm:pt modelId="{2A0955D7-F9BD-4684-8A23-501D09EF3093}" type="pres">
      <dgm:prSet presAssocID="{7CB23A2B-9E75-4962-9EEF-7F65C876BDBF}" presName="desTx" presStyleLbl="alignAccFollowNode1" presStyleIdx="1" presStyleCnt="4" custScaleX="88959" custScaleY="139482">
        <dgm:presLayoutVars>
          <dgm:bulletEnabled val="1"/>
        </dgm:presLayoutVars>
      </dgm:prSet>
      <dgm:spPr/>
    </dgm:pt>
    <dgm:pt modelId="{6D4864C2-A894-4599-90F3-E90F2DC053DC}" type="pres">
      <dgm:prSet presAssocID="{E1C53637-21CA-49F0-BB64-25CC614437EE}" presName="space" presStyleCnt="0"/>
      <dgm:spPr/>
    </dgm:pt>
    <dgm:pt modelId="{9E487CF1-96E0-4462-A0EF-346057CC9FA2}" type="pres">
      <dgm:prSet presAssocID="{792373BF-9F21-4F63-BB09-0897EA0CDC17}" presName="composite" presStyleCnt="0"/>
      <dgm:spPr/>
    </dgm:pt>
    <dgm:pt modelId="{DA2D684C-FD92-497D-B9B2-933ADAAB29D8}" type="pres">
      <dgm:prSet presAssocID="{792373BF-9F21-4F63-BB09-0897EA0CDC17}" presName="parTx" presStyleLbl="alignNode1" presStyleIdx="2" presStyleCnt="4" custScaleX="73559" custLinFactNeighborX="1457" custLinFactNeighborY="-72522">
        <dgm:presLayoutVars>
          <dgm:chMax val="0"/>
          <dgm:chPref val="0"/>
          <dgm:bulletEnabled val="1"/>
        </dgm:presLayoutVars>
      </dgm:prSet>
      <dgm:spPr/>
    </dgm:pt>
    <dgm:pt modelId="{FF09BA04-F49C-4F42-AE45-859641BFBD86}" type="pres">
      <dgm:prSet presAssocID="{792373BF-9F21-4F63-BB09-0897EA0CDC17}" presName="desTx" presStyleLbl="alignAccFollowNode1" presStyleIdx="2" presStyleCnt="4" custScaleX="83794" custScaleY="138123">
        <dgm:presLayoutVars>
          <dgm:bulletEnabled val="1"/>
        </dgm:presLayoutVars>
      </dgm:prSet>
      <dgm:spPr/>
    </dgm:pt>
    <dgm:pt modelId="{00EA2DD1-D9FA-4D14-A9FC-526836209278}" type="pres">
      <dgm:prSet presAssocID="{15170183-FBE2-44CD-AB01-7DCC19440CC8}" presName="space" presStyleCnt="0"/>
      <dgm:spPr/>
    </dgm:pt>
    <dgm:pt modelId="{49CA446C-BFE9-4D50-9EC6-1CAB4A16971D}" type="pres">
      <dgm:prSet presAssocID="{E8F2ED24-CD7E-4C54-BD3C-7BA30A2A1B31}" presName="composite" presStyleCnt="0"/>
      <dgm:spPr/>
    </dgm:pt>
    <dgm:pt modelId="{55DA7976-7640-4FAC-A0B0-1BA37EDB57D8}" type="pres">
      <dgm:prSet presAssocID="{E8F2ED24-CD7E-4C54-BD3C-7BA30A2A1B31}" presName="parTx" presStyleLbl="alignNode1" presStyleIdx="3" presStyleCnt="4" custScaleX="86094" custLinFactNeighborX="1457" custLinFactNeighborY="-72522">
        <dgm:presLayoutVars>
          <dgm:chMax val="0"/>
          <dgm:chPref val="0"/>
          <dgm:bulletEnabled val="1"/>
        </dgm:presLayoutVars>
      </dgm:prSet>
      <dgm:spPr/>
    </dgm:pt>
    <dgm:pt modelId="{A3AE2193-40A4-4F86-BE6B-7619A578AAB6}" type="pres">
      <dgm:prSet presAssocID="{E8F2ED24-CD7E-4C54-BD3C-7BA30A2A1B31}" presName="desTx" presStyleLbl="alignAccFollowNode1" presStyleIdx="3" presStyleCnt="4" custScaleX="93059" custScaleY="137223" custLinFactNeighborY="-311">
        <dgm:presLayoutVars>
          <dgm:bulletEnabled val="1"/>
        </dgm:presLayoutVars>
      </dgm:prSet>
      <dgm:spPr/>
    </dgm:pt>
  </dgm:ptLst>
  <dgm:cxnLst>
    <dgm:cxn modelId="{6C3EDF00-1847-4AB4-98DC-312783E57E93}" type="presOf" srcId="{792373BF-9F21-4F63-BB09-0897EA0CDC17}" destId="{DA2D684C-FD92-497D-B9B2-933ADAAB29D8}" srcOrd="0" destOrd="0" presId="urn:microsoft.com/office/officeart/2005/8/layout/hList1"/>
    <dgm:cxn modelId="{93F6CF02-17E7-4E29-B66D-CD83BBB98FB2}" type="presOf" srcId="{A39C8D56-16BB-4AD1-A1E1-7463D5D39480}" destId="{2A0955D7-F9BD-4684-8A23-501D09EF3093}" srcOrd="0" destOrd="0" presId="urn:microsoft.com/office/officeart/2005/8/layout/hList1"/>
    <dgm:cxn modelId="{ABE45203-6449-4F6F-81C1-B88BADD27A7E}" srcId="{792373BF-9F21-4F63-BB09-0897EA0CDC17}" destId="{FADB6185-BA37-4536-877D-7B191A0FDC61}" srcOrd="0" destOrd="0" parTransId="{14DE672E-81AC-4C5D-9E25-5E32136C0875}" sibTransId="{D9D14F65-4E09-46E7-AF72-5DE86C01D8BF}"/>
    <dgm:cxn modelId="{95E3AB03-F6C9-488C-B71B-05753EBBCC70}" type="presOf" srcId="{FADB6185-BA37-4536-877D-7B191A0FDC61}" destId="{FF09BA04-F49C-4F42-AE45-859641BFBD86}" srcOrd="0" destOrd="0" presId="urn:microsoft.com/office/officeart/2005/8/layout/hList1"/>
    <dgm:cxn modelId="{6AA7EA14-1931-4E0E-9BFD-8E06A8DBA386}" type="presOf" srcId="{2938997C-7ECF-49C0-A2AF-39B528298AB8}" destId="{2A0955D7-F9BD-4684-8A23-501D09EF3093}" srcOrd="0" destOrd="1" presId="urn:microsoft.com/office/officeart/2005/8/layout/hList1"/>
    <dgm:cxn modelId="{A5477E17-486F-4EF5-B8F8-3D5496A1AFC3}" srcId="{30678632-4288-42F5-A0EE-BA102D398374}" destId="{9575B41F-D5A2-4B7E-8601-AF077EECCA5F}" srcOrd="0" destOrd="0" parTransId="{5C63E577-8486-4D62-9980-28906C42BD8D}" sibTransId="{194053C5-7C2E-4CE7-9D38-7896FD359173}"/>
    <dgm:cxn modelId="{F601B717-8C5F-49D3-B367-58E83C301C81}" srcId="{30678632-4288-42F5-A0EE-BA102D398374}" destId="{320A5248-1678-4E35-AFA9-495056591EBD}" srcOrd="1" destOrd="0" parTransId="{934F7514-2C52-48A1-9A73-7A1351E8801E}" sibTransId="{CBE65F86-C747-4E3D-B49A-6A46B2C27786}"/>
    <dgm:cxn modelId="{476FDC2A-9A24-4ED4-8491-B050AACAB720}" type="presOf" srcId="{E8F2ED24-CD7E-4C54-BD3C-7BA30A2A1B31}" destId="{55DA7976-7640-4FAC-A0B0-1BA37EDB57D8}" srcOrd="0" destOrd="0" presId="urn:microsoft.com/office/officeart/2005/8/layout/hList1"/>
    <dgm:cxn modelId="{57E24932-29F7-46BC-92D1-F811ADB54CDD}" srcId="{E8F2ED24-CD7E-4C54-BD3C-7BA30A2A1B31}" destId="{8390469C-B2B3-414F-A505-5F168E45CCC6}" srcOrd="1" destOrd="0" parTransId="{E2FA3F50-2191-4FE8-BEBE-F92EACE6576D}" sibTransId="{34CA4CD6-73EF-4319-BC3C-9EB43E418E23}"/>
    <dgm:cxn modelId="{E415F834-52F2-4C17-8DF3-BF9946770F90}" type="presOf" srcId="{320A5248-1678-4E35-AFA9-495056591EBD}" destId="{C57F7455-B877-4265-8117-5D9E2A97C22B}" srcOrd="0" destOrd="1" presId="urn:microsoft.com/office/officeart/2005/8/layout/hList1"/>
    <dgm:cxn modelId="{C2FB3337-1D29-4C39-81C7-742B6C1C7F2A}" srcId="{89F03B0E-0685-47C4-8D8E-214D9A701F96}" destId="{E8F2ED24-CD7E-4C54-BD3C-7BA30A2A1B31}" srcOrd="3" destOrd="0" parTransId="{684B3598-C5C2-411F-996E-62CA22CE4853}" sibTransId="{7559BD92-6F00-443D-80DF-8D1070A19AA2}"/>
    <dgm:cxn modelId="{DEAFBE3E-F368-4E2C-B4F6-9FBA1C5453A1}" srcId="{89F03B0E-0685-47C4-8D8E-214D9A701F96}" destId="{792373BF-9F21-4F63-BB09-0897EA0CDC17}" srcOrd="2" destOrd="0" parTransId="{ACE918F0-604F-4421-BA4C-8A626D89D551}" sibTransId="{15170183-FBE2-44CD-AB01-7DCC19440CC8}"/>
    <dgm:cxn modelId="{531F0840-93F8-4F3C-A4AE-C08B7EBCCE77}" srcId="{89F03B0E-0685-47C4-8D8E-214D9A701F96}" destId="{7CB23A2B-9E75-4962-9EEF-7F65C876BDBF}" srcOrd="1" destOrd="0" parTransId="{9C8117D6-D0A5-4DC5-9772-B56A0092126B}" sibTransId="{E1C53637-21CA-49F0-BB64-25CC614437EE}"/>
    <dgm:cxn modelId="{693A195C-CDD0-4367-92C7-DCDEC7E1D90F}" type="presOf" srcId="{89F03B0E-0685-47C4-8D8E-214D9A701F96}" destId="{970B8222-9699-4E9C-837A-6E18345A7082}" srcOrd="0" destOrd="0" presId="urn:microsoft.com/office/officeart/2005/8/layout/hList1"/>
    <dgm:cxn modelId="{A72C7560-BF2D-4076-873C-F166CFB3D2E2}" srcId="{E8F2ED24-CD7E-4C54-BD3C-7BA30A2A1B31}" destId="{3FFEA5F6-A012-4D55-9FC3-F85AF6A2149D}" srcOrd="2" destOrd="0" parTransId="{81E8E785-0C49-4B96-8AD2-CA3CD2A5D9A5}" sibTransId="{EE78AB5E-1063-4B8E-973F-CD3B8F870FC9}"/>
    <dgm:cxn modelId="{2AD04A46-5A43-4F96-B239-6B25365D8F65}" type="presOf" srcId="{7CB23A2B-9E75-4962-9EEF-7F65C876BDBF}" destId="{5C672B30-58CD-43E2-85D0-1E57D7E1FE99}" srcOrd="0" destOrd="0" presId="urn:microsoft.com/office/officeart/2005/8/layout/hList1"/>
    <dgm:cxn modelId="{588EAE71-C7EC-4112-8ADB-93E8AEEDB418}" type="presOf" srcId="{3FFEA5F6-A012-4D55-9FC3-F85AF6A2149D}" destId="{A3AE2193-40A4-4F86-BE6B-7619A578AAB6}" srcOrd="0" destOrd="2" presId="urn:microsoft.com/office/officeart/2005/8/layout/hList1"/>
    <dgm:cxn modelId="{B89D4972-2A98-48C4-8CB0-43EB74D7B439}" type="presOf" srcId="{8390469C-B2B3-414F-A505-5F168E45CCC6}" destId="{A3AE2193-40A4-4F86-BE6B-7619A578AAB6}" srcOrd="0" destOrd="1" presId="urn:microsoft.com/office/officeart/2005/8/layout/hList1"/>
    <dgm:cxn modelId="{52EEF777-9D1E-44A7-9602-81854DBE4AC2}" type="presOf" srcId="{9575B41F-D5A2-4B7E-8601-AF077EECCA5F}" destId="{C57F7455-B877-4265-8117-5D9E2A97C22B}" srcOrd="0" destOrd="0" presId="urn:microsoft.com/office/officeart/2005/8/layout/hList1"/>
    <dgm:cxn modelId="{DE8FD48E-D452-45C3-B907-7EF21F60CEDA}" srcId="{30678632-4288-42F5-A0EE-BA102D398374}" destId="{BF3D6FC5-5605-49C9-9B1A-4FC2DBFE83AF}" srcOrd="2" destOrd="0" parTransId="{3A16F242-75CD-4D86-AD1D-9BF5E9164E7D}" sibTransId="{C4A4B623-C062-4A5A-B008-2D36041AB4A2}"/>
    <dgm:cxn modelId="{A76A9B8F-8BA1-4C69-910B-467F7F1BC858}" type="presOf" srcId="{41B2313E-6863-439E-917E-FDA08A786111}" destId="{A3AE2193-40A4-4F86-BE6B-7619A578AAB6}" srcOrd="0" destOrd="3" presId="urn:microsoft.com/office/officeart/2005/8/layout/hList1"/>
    <dgm:cxn modelId="{21D18798-D1D4-4EE9-90F3-5C8400DA5963}" srcId="{89F03B0E-0685-47C4-8D8E-214D9A701F96}" destId="{30678632-4288-42F5-A0EE-BA102D398374}" srcOrd="0" destOrd="0" parTransId="{27396BDA-170F-4B71-A609-2D7B36A47376}" sibTransId="{210FC6D8-E929-4239-9238-852788BBA85E}"/>
    <dgm:cxn modelId="{7A344DA8-A334-43FC-BD3F-D7E660C24EC2}" type="presOf" srcId="{BF3D6FC5-5605-49C9-9B1A-4FC2DBFE83AF}" destId="{C57F7455-B877-4265-8117-5D9E2A97C22B}" srcOrd="0" destOrd="2" presId="urn:microsoft.com/office/officeart/2005/8/layout/hList1"/>
    <dgm:cxn modelId="{BCB169B6-802E-4456-92B0-1BCD2FF64B29}" srcId="{E8F2ED24-CD7E-4C54-BD3C-7BA30A2A1B31}" destId="{41B2313E-6863-439E-917E-FDA08A786111}" srcOrd="3" destOrd="0" parTransId="{83A57A74-6605-455B-8B80-91E6C10A2DD8}" sibTransId="{330219E6-0229-410F-8C42-2AA96C523BA6}"/>
    <dgm:cxn modelId="{EC9F1EC3-4B4E-486D-9DC5-22360C50BDC8}" type="presOf" srcId="{1CDE160A-83EE-4B9D-8E4C-924943F84FAB}" destId="{A3AE2193-40A4-4F86-BE6B-7619A578AAB6}" srcOrd="0" destOrd="0" presId="urn:microsoft.com/office/officeart/2005/8/layout/hList1"/>
    <dgm:cxn modelId="{172E36DF-09A2-444B-B050-E81FE76EF35C}" srcId="{7CB23A2B-9E75-4962-9EEF-7F65C876BDBF}" destId="{2938997C-7ECF-49C0-A2AF-39B528298AB8}" srcOrd="1" destOrd="0" parTransId="{5A7178AC-8BC2-4312-AABA-58D4890B3057}" sibTransId="{135ADA28-DAD4-4F53-9674-79759447CF5C}"/>
    <dgm:cxn modelId="{CE1F26E2-5E29-4202-8BF1-B3119FC0A0B5}" srcId="{7CB23A2B-9E75-4962-9EEF-7F65C876BDBF}" destId="{A39C8D56-16BB-4AD1-A1E1-7463D5D39480}" srcOrd="0" destOrd="0" parTransId="{22346B81-9D88-4407-B2AA-31B70F5C075C}" sibTransId="{E1469304-75B0-41A0-9B03-B1D0F91743A2}"/>
    <dgm:cxn modelId="{D0652CE3-4653-4EE5-B7FC-88BDB2EA1B45}" srcId="{E8F2ED24-CD7E-4C54-BD3C-7BA30A2A1B31}" destId="{1CDE160A-83EE-4B9D-8E4C-924943F84FAB}" srcOrd="0" destOrd="0" parTransId="{ED4CBA1A-6CAF-4CA0-9FB8-B40E80B90900}" sibTransId="{EBA87AC8-6493-4015-A83B-C3F1F7693003}"/>
    <dgm:cxn modelId="{5D9E84F1-E9A9-4761-92F4-9FDB231E914F}" type="presOf" srcId="{30678632-4288-42F5-A0EE-BA102D398374}" destId="{20F4BF36-4F7A-4C0B-9FA7-4817913D208C}" srcOrd="0" destOrd="0" presId="urn:microsoft.com/office/officeart/2005/8/layout/hList1"/>
    <dgm:cxn modelId="{483B49FB-4FD4-4141-8FC5-734AB2AED9E4}" type="presParOf" srcId="{970B8222-9699-4E9C-837A-6E18345A7082}" destId="{C2FA689C-A763-463E-A8DD-B860D7E31E16}" srcOrd="0" destOrd="0" presId="urn:microsoft.com/office/officeart/2005/8/layout/hList1"/>
    <dgm:cxn modelId="{EF1ACF0A-4DCE-49B4-A67A-1B7AE8262D9E}" type="presParOf" srcId="{C2FA689C-A763-463E-A8DD-B860D7E31E16}" destId="{20F4BF36-4F7A-4C0B-9FA7-4817913D208C}" srcOrd="0" destOrd="0" presId="urn:microsoft.com/office/officeart/2005/8/layout/hList1"/>
    <dgm:cxn modelId="{297E12B1-8A5E-40DC-95CD-9A8F2171CE5C}" type="presParOf" srcId="{C2FA689C-A763-463E-A8DD-B860D7E31E16}" destId="{C57F7455-B877-4265-8117-5D9E2A97C22B}" srcOrd="1" destOrd="0" presId="urn:microsoft.com/office/officeart/2005/8/layout/hList1"/>
    <dgm:cxn modelId="{56CA3D98-7DB9-4873-87F2-F3BE2C5EB4B8}" type="presParOf" srcId="{970B8222-9699-4E9C-837A-6E18345A7082}" destId="{B0C948CD-684D-421B-89B5-F5FCF752DEF5}" srcOrd="1" destOrd="0" presId="urn:microsoft.com/office/officeart/2005/8/layout/hList1"/>
    <dgm:cxn modelId="{10D56754-BFE9-4C03-845C-EFE03203BB35}" type="presParOf" srcId="{970B8222-9699-4E9C-837A-6E18345A7082}" destId="{B6E95AF7-0BC8-4CBD-80B0-9A595414835F}" srcOrd="2" destOrd="0" presId="urn:microsoft.com/office/officeart/2005/8/layout/hList1"/>
    <dgm:cxn modelId="{E38061E0-6110-4BA6-9610-C2479DF4320B}" type="presParOf" srcId="{B6E95AF7-0BC8-4CBD-80B0-9A595414835F}" destId="{5C672B30-58CD-43E2-85D0-1E57D7E1FE99}" srcOrd="0" destOrd="0" presId="urn:microsoft.com/office/officeart/2005/8/layout/hList1"/>
    <dgm:cxn modelId="{9476260B-A974-4D9A-8A70-4B39D3E406E0}" type="presParOf" srcId="{B6E95AF7-0BC8-4CBD-80B0-9A595414835F}" destId="{2A0955D7-F9BD-4684-8A23-501D09EF3093}" srcOrd="1" destOrd="0" presId="urn:microsoft.com/office/officeart/2005/8/layout/hList1"/>
    <dgm:cxn modelId="{671EEA2D-EA3F-470A-81CF-173C694CCA2D}" type="presParOf" srcId="{970B8222-9699-4E9C-837A-6E18345A7082}" destId="{6D4864C2-A894-4599-90F3-E90F2DC053DC}" srcOrd="3" destOrd="0" presId="urn:microsoft.com/office/officeart/2005/8/layout/hList1"/>
    <dgm:cxn modelId="{43B8A3A6-AC9B-4F58-B131-ABD76A1358E0}" type="presParOf" srcId="{970B8222-9699-4E9C-837A-6E18345A7082}" destId="{9E487CF1-96E0-4462-A0EF-346057CC9FA2}" srcOrd="4" destOrd="0" presId="urn:microsoft.com/office/officeart/2005/8/layout/hList1"/>
    <dgm:cxn modelId="{5877E5A3-B9F7-4D6D-BB44-1086DC6C6211}" type="presParOf" srcId="{9E487CF1-96E0-4462-A0EF-346057CC9FA2}" destId="{DA2D684C-FD92-497D-B9B2-933ADAAB29D8}" srcOrd="0" destOrd="0" presId="urn:microsoft.com/office/officeart/2005/8/layout/hList1"/>
    <dgm:cxn modelId="{336F90F4-BFC6-4D60-ACEB-72C672DD7D29}" type="presParOf" srcId="{9E487CF1-96E0-4462-A0EF-346057CC9FA2}" destId="{FF09BA04-F49C-4F42-AE45-859641BFBD86}" srcOrd="1" destOrd="0" presId="urn:microsoft.com/office/officeart/2005/8/layout/hList1"/>
    <dgm:cxn modelId="{A6035766-0DAA-400C-BBB7-9DE57BA1E184}" type="presParOf" srcId="{970B8222-9699-4E9C-837A-6E18345A7082}" destId="{00EA2DD1-D9FA-4D14-A9FC-526836209278}" srcOrd="5" destOrd="0" presId="urn:microsoft.com/office/officeart/2005/8/layout/hList1"/>
    <dgm:cxn modelId="{653C42E6-591C-4B68-BE5C-4BB34E3DE5FA}" type="presParOf" srcId="{970B8222-9699-4E9C-837A-6E18345A7082}" destId="{49CA446C-BFE9-4D50-9EC6-1CAB4A16971D}" srcOrd="6" destOrd="0" presId="urn:microsoft.com/office/officeart/2005/8/layout/hList1"/>
    <dgm:cxn modelId="{4A1F21A4-BD04-4414-BEC6-0A340496A772}" type="presParOf" srcId="{49CA446C-BFE9-4D50-9EC6-1CAB4A16971D}" destId="{55DA7976-7640-4FAC-A0B0-1BA37EDB57D8}" srcOrd="0" destOrd="0" presId="urn:microsoft.com/office/officeart/2005/8/layout/hList1"/>
    <dgm:cxn modelId="{498D71DB-44F8-4EE5-BD9B-CA90B1E587C6}" type="presParOf" srcId="{49CA446C-BFE9-4D50-9EC6-1CAB4A16971D}" destId="{A3AE2193-40A4-4F86-BE6B-7619A578AAB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02E0E0-0A1B-483B-9022-67D5FC3BD67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792320-A8BA-4D1D-A5AD-596DFB19CD2D}">
      <dgm:prSet phldrT="[Текст]"/>
      <dgm:spPr/>
      <dgm:t>
        <a:bodyPr/>
        <a:lstStyle/>
        <a:p>
          <a:r>
            <a:rPr lang="ru-RU" dirty="0"/>
            <a:t>Предпосылки</a:t>
          </a:r>
        </a:p>
      </dgm:t>
    </dgm:pt>
    <dgm:pt modelId="{97C6F6B6-6B08-4E6B-8625-72290857E731}" type="parTrans" cxnId="{64E8A413-723B-438D-89CC-E45DEC190F78}">
      <dgm:prSet/>
      <dgm:spPr/>
      <dgm:t>
        <a:bodyPr/>
        <a:lstStyle/>
        <a:p>
          <a:endParaRPr lang="ru-RU"/>
        </a:p>
      </dgm:t>
    </dgm:pt>
    <dgm:pt modelId="{F463895D-A160-493E-8B00-C3FFEBC34566}" type="sibTrans" cxnId="{64E8A413-723B-438D-89CC-E45DEC190F78}">
      <dgm:prSet/>
      <dgm:spPr/>
      <dgm:t>
        <a:bodyPr/>
        <a:lstStyle/>
        <a:p>
          <a:endParaRPr lang="ru-RU"/>
        </a:p>
      </dgm:t>
    </dgm:pt>
    <dgm:pt modelId="{0CCF7801-0E0A-4953-8C5F-5719C19A1A1D}">
      <dgm:prSet phldrT="[Текст]" custT="1"/>
      <dgm:spPr/>
      <dgm:t>
        <a:bodyPr/>
        <a:lstStyle/>
        <a:p>
          <a:pPr indent="0"/>
          <a:r>
            <a:rPr lang="ru-RU" sz="1800" b="1" dirty="0"/>
            <a:t>Установки</a:t>
          </a:r>
        </a:p>
      </dgm:t>
    </dgm:pt>
    <dgm:pt modelId="{7D1075F6-B7AC-4F3D-A79F-21396302D6D1}" type="parTrans" cxnId="{188E96ED-E45A-44A6-A733-3ED4D3F7D073}">
      <dgm:prSet/>
      <dgm:spPr/>
      <dgm:t>
        <a:bodyPr/>
        <a:lstStyle/>
        <a:p>
          <a:endParaRPr lang="ru-RU"/>
        </a:p>
      </dgm:t>
    </dgm:pt>
    <dgm:pt modelId="{E93CA3D7-8E00-461B-BFC9-9C4F19E67C38}" type="sibTrans" cxnId="{188E96ED-E45A-44A6-A733-3ED4D3F7D073}">
      <dgm:prSet/>
      <dgm:spPr/>
      <dgm:t>
        <a:bodyPr/>
        <a:lstStyle/>
        <a:p>
          <a:endParaRPr lang="ru-RU"/>
        </a:p>
      </dgm:t>
    </dgm:pt>
    <dgm:pt modelId="{E027632F-D74B-4D93-BF25-542D8263B869}">
      <dgm:prSet phldrT="[Текст]" custT="1"/>
      <dgm:spPr/>
      <dgm:t>
        <a:bodyPr/>
        <a:lstStyle/>
        <a:p>
          <a:pPr indent="0"/>
          <a:r>
            <a:rPr lang="ru-RU" sz="1800" b="1" dirty="0"/>
            <a:t>Организационные стимулы</a:t>
          </a:r>
        </a:p>
      </dgm:t>
    </dgm:pt>
    <dgm:pt modelId="{9F2C3413-DCDB-4947-B35D-272378DCE675}" type="parTrans" cxnId="{5274E30D-0912-4CE4-A880-20A8A8F50566}">
      <dgm:prSet/>
      <dgm:spPr/>
      <dgm:t>
        <a:bodyPr/>
        <a:lstStyle/>
        <a:p>
          <a:endParaRPr lang="ru-RU"/>
        </a:p>
      </dgm:t>
    </dgm:pt>
    <dgm:pt modelId="{B60B38A3-EA14-49AA-A46B-A761CB23F2FB}" type="sibTrans" cxnId="{5274E30D-0912-4CE4-A880-20A8A8F50566}">
      <dgm:prSet/>
      <dgm:spPr/>
      <dgm:t>
        <a:bodyPr/>
        <a:lstStyle/>
        <a:p>
          <a:endParaRPr lang="ru-RU"/>
        </a:p>
      </dgm:t>
    </dgm:pt>
    <dgm:pt modelId="{DE5E560E-223A-4417-8584-19F288100728}">
      <dgm:prSet phldrT="[Текст]"/>
      <dgm:spPr/>
      <dgm:t>
        <a:bodyPr/>
        <a:lstStyle/>
        <a:p>
          <a:r>
            <a:rPr lang="ru-RU" dirty="0"/>
            <a:t>Проявления</a:t>
          </a:r>
        </a:p>
      </dgm:t>
    </dgm:pt>
    <dgm:pt modelId="{CA67E916-CE6E-4F75-8FFC-A2CBE3B4B274}" type="parTrans" cxnId="{C608FDFF-DD1C-4EC3-AC25-3D6FF8BE3ADF}">
      <dgm:prSet/>
      <dgm:spPr/>
      <dgm:t>
        <a:bodyPr/>
        <a:lstStyle/>
        <a:p>
          <a:endParaRPr lang="ru-RU"/>
        </a:p>
      </dgm:t>
    </dgm:pt>
    <dgm:pt modelId="{6044C696-C7BE-4B47-B191-0348A89830F2}" type="sibTrans" cxnId="{C608FDFF-DD1C-4EC3-AC25-3D6FF8BE3ADF}">
      <dgm:prSet/>
      <dgm:spPr/>
      <dgm:t>
        <a:bodyPr/>
        <a:lstStyle/>
        <a:p>
          <a:endParaRPr lang="ru-RU"/>
        </a:p>
      </dgm:t>
    </dgm:pt>
    <dgm:pt modelId="{39739E9A-70E0-4BE5-8096-48B0C64B4ECF}">
      <dgm:prSet phldrT="[Текст]" custT="1"/>
      <dgm:spPr/>
      <dgm:t>
        <a:bodyPr/>
        <a:lstStyle/>
        <a:p>
          <a:pPr indent="0"/>
          <a:r>
            <a:rPr lang="ru-RU" sz="1800" b="1" dirty="0"/>
            <a:t>Эмоции</a:t>
          </a:r>
        </a:p>
      </dgm:t>
    </dgm:pt>
    <dgm:pt modelId="{C603FF47-498A-4ECB-B2DC-6B91B9D6A59B}" type="parTrans" cxnId="{0F102BC1-C307-4178-A2BC-E56FE237BF5C}">
      <dgm:prSet/>
      <dgm:spPr/>
      <dgm:t>
        <a:bodyPr/>
        <a:lstStyle/>
        <a:p>
          <a:endParaRPr lang="ru-RU"/>
        </a:p>
      </dgm:t>
    </dgm:pt>
    <dgm:pt modelId="{0A24A183-9D99-4D20-A6A1-045DC2CD6EB5}" type="sibTrans" cxnId="{0F102BC1-C307-4178-A2BC-E56FE237BF5C}">
      <dgm:prSet/>
      <dgm:spPr/>
      <dgm:t>
        <a:bodyPr/>
        <a:lstStyle/>
        <a:p>
          <a:endParaRPr lang="ru-RU"/>
        </a:p>
      </dgm:t>
    </dgm:pt>
    <dgm:pt modelId="{EC6CC68D-3B79-4F34-8435-86C317543292}">
      <dgm:prSet phldrT="[Текст]" custT="1"/>
      <dgm:spPr/>
      <dgm:t>
        <a:bodyPr/>
        <a:lstStyle/>
        <a:p>
          <a:pPr indent="0"/>
          <a:r>
            <a:rPr lang="ru-RU" sz="1800" b="1" dirty="0"/>
            <a:t>Сознание</a:t>
          </a:r>
        </a:p>
      </dgm:t>
    </dgm:pt>
    <dgm:pt modelId="{40ACCFE2-ADCF-4B5F-B1AC-E659E629FC8B}" type="parTrans" cxnId="{5C855642-41A0-40CA-A7E8-37B6D51223AC}">
      <dgm:prSet/>
      <dgm:spPr/>
      <dgm:t>
        <a:bodyPr/>
        <a:lstStyle/>
        <a:p>
          <a:endParaRPr lang="ru-RU"/>
        </a:p>
      </dgm:t>
    </dgm:pt>
    <dgm:pt modelId="{1794D4FF-ACA6-4C28-B10E-3878EF6E9023}" type="sibTrans" cxnId="{5C855642-41A0-40CA-A7E8-37B6D51223AC}">
      <dgm:prSet/>
      <dgm:spPr/>
      <dgm:t>
        <a:bodyPr/>
        <a:lstStyle/>
        <a:p>
          <a:endParaRPr lang="ru-RU"/>
        </a:p>
      </dgm:t>
    </dgm:pt>
    <dgm:pt modelId="{32EFE28A-5874-47FD-BF8B-046063F93A05}">
      <dgm:prSet phldrT="[Текст]"/>
      <dgm:spPr/>
      <dgm:t>
        <a:bodyPr/>
        <a:lstStyle/>
        <a:p>
          <a:r>
            <a:rPr lang="ru-RU" dirty="0"/>
            <a:t>Последствия</a:t>
          </a:r>
        </a:p>
      </dgm:t>
    </dgm:pt>
    <dgm:pt modelId="{1307DE5D-B7B4-427F-A944-85B055DD9A13}" type="parTrans" cxnId="{AE81D5A1-A45E-4598-B7D7-CBFABE1F4F93}">
      <dgm:prSet/>
      <dgm:spPr/>
      <dgm:t>
        <a:bodyPr/>
        <a:lstStyle/>
        <a:p>
          <a:endParaRPr lang="ru-RU"/>
        </a:p>
      </dgm:t>
    </dgm:pt>
    <dgm:pt modelId="{1961181E-BCB2-406A-8EC0-EA94446144FA}" type="sibTrans" cxnId="{AE81D5A1-A45E-4598-B7D7-CBFABE1F4F93}">
      <dgm:prSet/>
      <dgm:spPr/>
      <dgm:t>
        <a:bodyPr/>
        <a:lstStyle/>
        <a:p>
          <a:endParaRPr lang="ru-RU"/>
        </a:p>
      </dgm:t>
    </dgm:pt>
    <dgm:pt modelId="{3E79EFC3-11F3-4309-936F-96B0EDA24857}">
      <dgm:prSet phldrT="[Текст]" custT="1"/>
      <dgm:spPr/>
      <dgm:t>
        <a:bodyPr/>
        <a:lstStyle/>
        <a:p>
          <a:pPr indent="0"/>
          <a:r>
            <a:rPr lang="ru-RU" sz="1800" dirty="0"/>
            <a:t>Ухудшение здоровья</a:t>
          </a:r>
        </a:p>
      </dgm:t>
    </dgm:pt>
    <dgm:pt modelId="{112ACB22-5336-4F47-AA48-15F9430C11C4}" type="parTrans" cxnId="{95CE4EE6-74D8-4766-9862-29CB9E1C2911}">
      <dgm:prSet/>
      <dgm:spPr/>
      <dgm:t>
        <a:bodyPr/>
        <a:lstStyle/>
        <a:p>
          <a:endParaRPr lang="ru-RU"/>
        </a:p>
      </dgm:t>
    </dgm:pt>
    <dgm:pt modelId="{5DF9087B-40E7-4EC4-83C2-7F8A60A2FC80}" type="sibTrans" cxnId="{95CE4EE6-74D8-4766-9862-29CB9E1C2911}">
      <dgm:prSet/>
      <dgm:spPr/>
      <dgm:t>
        <a:bodyPr/>
        <a:lstStyle/>
        <a:p>
          <a:endParaRPr lang="ru-RU"/>
        </a:p>
      </dgm:t>
    </dgm:pt>
    <dgm:pt modelId="{0F1205AA-0028-4FEB-AACA-F413E4983542}">
      <dgm:prSet phldrT="[Текст]" custT="1"/>
      <dgm:spPr/>
      <dgm:t>
        <a:bodyPr/>
        <a:lstStyle/>
        <a:p>
          <a:pPr indent="0"/>
          <a:r>
            <a:rPr lang="ru-RU" sz="1800" baseline="0" dirty="0"/>
            <a:t>Ограниченность социальных контактов</a:t>
          </a:r>
        </a:p>
      </dgm:t>
    </dgm:pt>
    <dgm:pt modelId="{50D09767-6626-4858-A64E-FD015E4975B0}" type="parTrans" cxnId="{83845225-F24C-4F3B-94A7-FF6F5D3787A7}">
      <dgm:prSet/>
      <dgm:spPr/>
      <dgm:t>
        <a:bodyPr/>
        <a:lstStyle/>
        <a:p>
          <a:endParaRPr lang="ru-RU"/>
        </a:p>
      </dgm:t>
    </dgm:pt>
    <dgm:pt modelId="{233DB3CE-ECD1-4C58-A18C-63AC85F1A194}" type="sibTrans" cxnId="{83845225-F24C-4F3B-94A7-FF6F5D3787A7}">
      <dgm:prSet/>
      <dgm:spPr/>
      <dgm:t>
        <a:bodyPr/>
        <a:lstStyle/>
        <a:p>
          <a:endParaRPr lang="ru-RU"/>
        </a:p>
      </dgm:t>
    </dgm:pt>
    <dgm:pt modelId="{11ADA700-60E2-4CCA-9AAF-10C3E3DED728}">
      <dgm:prSet phldrT="[Текст]"/>
      <dgm:spPr/>
      <dgm:t>
        <a:bodyPr/>
        <a:lstStyle/>
        <a:p>
          <a:pPr indent="0"/>
          <a:endParaRPr lang="ru-RU" sz="2300" dirty="0"/>
        </a:p>
      </dgm:t>
    </dgm:pt>
    <dgm:pt modelId="{3295BDE4-6236-4266-930F-F87BD6232262}" type="parTrans" cxnId="{D52A389E-63F2-4B8C-82CC-E5F43BB5B37D}">
      <dgm:prSet/>
      <dgm:spPr/>
      <dgm:t>
        <a:bodyPr/>
        <a:lstStyle/>
        <a:p>
          <a:endParaRPr lang="ru-RU"/>
        </a:p>
      </dgm:t>
    </dgm:pt>
    <dgm:pt modelId="{A10EF821-533B-41C3-A56B-53DFC86CCEC3}" type="sibTrans" cxnId="{D52A389E-63F2-4B8C-82CC-E5F43BB5B37D}">
      <dgm:prSet/>
      <dgm:spPr/>
      <dgm:t>
        <a:bodyPr/>
        <a:lstStyle/>
        <a:p>
          <a:endParaRPr lang="ru-RU"/>
        </a:p>
      </dgm:t>
    </dgm:pt>
    <dgm:pt modelId="{E5985274-407C-49EF-867A-24D29F3060A2}">
      <dgm:prSet phldrT="[Текст]" custT="1"/>
      <dgm:spPr/>
      <dgm:t>
        <a:bodyPr/>
        <a:lstStyle/>
        <a:p>
          <a:pPr indent="457200"/>
          <a:r>
            <a:rPr lang="ru-RU" sz="1800" dirty="0"/>
            <a:t>Акцент на усилиях, а не на результатах</a:t>
          </a:r>
        </a:p>
      </dgm:t>
    </dgm:pt>
    <dgm:pt modelId="{10E42FAF-77C7-4D1C-94CB-F3E41968F8A0}" type="parTrans" cxnId="{2E9A737D-4515-4926-903F-866C9A3B61D4}">
      <dgm:prSet/>
      <dgm:spPr/>
      <dgm:t>
        <a:bodyPr/>
        <a:lstStyle/>
        <a:p>
          <a:endParaRPr lang="ru-RU"/>
        </a:p>
      </dgm:t>
    </dgm:pt>
    <dgm:pt modelId="{9BDF4563-D9BE-40CE-A2A4-D3DE761DF5EC}" type="sibTrans" cxnId="{2E9A737D-4515-4926-903F-866C9A3B61D4}">
      <dgm:prSet/>
      <dgm:spPr/>
      <dgm:t>
        <a:bodyPr/>
        <a:lstStyle/>
        <a:p>
          <a:endParaRPr lang="ru-RU"/>
        </a:p>
      </dgm:t>
    </dgm:pt>
    <dgm:pt modelId="{F600E3FC-20C3-4E1B-A387-C59016C10116}">
      <dgm:prSet phldrT="[Текст]" custT="1"/>
      <dgm:spPr/>
      <dgm:t>
        <a:bodyPr/>
        <a:lstStyle/>
        <a:p>
          <a:pPr indent="432000"/>
          <a:r>
            <a:rPr lang="ru-RU" sz="1800" dirty="0"/>
            <a:t>Чувство вины</a:t>
          </a:r>
        </a:p>
      </dgm:t>
    </dgm:pt>
    <dgm:pt modelId="{406EEE23-69E8-42C5-9874-43982F0B7AF9}" type="parTrans" cxnId="{B7C219FB-2E86-4C38-BCB3-6AA017D73605}">
      <dgm:prSet/>
      <dgm:spPr/>
      <dgm:t>
        <a:bodyPr/>
        <a:lstStyle/>
        <a:p>
          <a:endParaRPr lang="ru-RU"/>
        </a:p>
      </dgm:t>
    </dgm:pt>
    <dgm:pt modelId="{30B88797-8EE7-4A87-B186-12523A1165B7}" type="sibTrans" cxnId="{B7C219FB-2E86-4C38-BCB3-6AA017D73605}">
      <dgm:prSet/>
      <dgm:spPr/>
      <dgm:t>
        <a:bodyPr/>
        <a:lstStyle/>
        <a:p>
          <a:endParaRPr lang="ru-RU"/>
        </a:p>
      </dgm:t>
    </dgm:pt>
    <dgm:pt modelId="{6D8E5023-ECA1-4A90-8B04-9FAF586EE36B}">
      <dgm:prSet phldrT="[Текст]" custT="1"/>
      <dgm:spPr/>
      <dgm:t>
        <a:bodyPr/>
        <a:lstStyle/>
        <a:p>
          <a:pPr indent="432000"/>
          <a:r>
            <a:rPr lang="ru-RU" sz="1800" dirty="0"/>
            <a:t>«Зацикленность» на работе</a:t>
          </a:r>
        </a:p>
      </dgm:t>
    </dgm:pt>
    <dgm:pt modelId="{7DDE48A8-E1E6-4E49-B540-188769EE4D3F}" type="parTrans" cxnId="{71632802-AAEF-4E86-9F96-49D76A5CA96B}">
      <dgm:prSet/>
      <dgm:spPr/>
      <dgm:t>
        <a:bodyPr/>
        <a:lstStyle/>
        <a:p>
          <a:endParaRPr lang="ru-RU"/>
        </a:p>
      </dgm:t>
    </dgm:pt>
    <dgm:pt modelId="{68305199-912A-47D9-ACC4-ECCB8B0C47B3}" type="sibTrans" cxnId="{71632802-AAEF-4E86-9F96-49D76A5CA96B}">
      <dgm:prSet/>
      <dgm:spPr/>
      <dgm:t>
        <a:bodyPr/>
        <a:lstStyle/>
        <a:p>
          <a:endParaRPr lang="ru-RU"/>
        </a:p>
      </dgm:t>
    </dgm:pt>
    <dgm:pt modelId="{3DE950CD-ADF8-43B4-B3E9-A03D6336FBB7}">
      <dgm:prSet phldrT="[Текст]" custT="1"/>
      <dgm:spPr/>
      <dgm:t>
        <a:bodyPr/>
        <a:lstStyle/>
        <a:p>
          <a:pPr indent="0"/>
          <a:r>
            <a:rPr lang="ru-RU" sz="1800" b="1" dirty="0"/>
            <a:t>Поведение</a:t>
          </a:r>
        </a:p>
      </dgm:t>
    </dgm:pt>
    <dgm:pt modelId="{7526D702-1FB6-43ED-A06F-7E54E16F325E}" type="parTrans" cxnId="{38982A7A-3B09-45E9-A49C-0236F9B58F0B}">
      <dgm:prSet/>
      <dgm:spPr/>
      <dgm:t>
        <a:bodyPr/>
        <a:lstStyle/>
        <a:p>
          <a:endParaRPr lang="ru-RU"/>
        </a:p>
      </dgm:t>
    </dgm:pt>
    <dgm:pt modelId="{3DB50A9B-CFF4-47FE-881E-7BE77BA06E58}" type="sibTrans" cxnId="{38982A7A-3B09-45E9-A49C-0236F9B58F0B}">
      <dgm:prSet/>
      <dgm:spPr/>
      <dgm:t>
        <a:bodyPr/>
        <a:lstStyle/>
        <a:p>
          <a:endParaRPr lang="ru-RU"/>
        </a:p>
      </dgm:t>
    </dgm:pt>
    <dgm:pt modelId="{6A3249AC-0DD7-4DD0-BB0F-17C125B271BB}">
      <dgm:prSet phldrT="[Текст]" custT="1"/>
      <dgm:spPr/>
      <dgm:t>
        <a:bodyPr/>
        <a:lstStyle/>
        <a:p>
          <a:pPr indent="432000"/>
          <a:r>
            <a:rPr lang="ru-RU" sz="1800" dirty="0"/>
            <a:t>Высокие трудовые нагрузки</a:t>
          </a:r>
        </a:p>
      </dgm:t>
    </dgm:pt>
    <dgm:pt modelId="{ED394B28-28E8-433D-A1E6-0783D9B4EA22}" type="parTrans" cxnId="{56C8FD4F-2383-40AA-B8A5-7383D60D40FD}">
      <dgm:prSet/>
      <dgm:spPr/>
      <dgm:t>
        <a:bodyPr/>
        <a:lstStyle/>
        <a:p>
          <a:endParaRPr lang="ru-RU"/>
        </a:p>
      </dgm:t>
    </dgm:pt>
    <dgm:pt modelId="{3ED11E56-80E6-42F3-AF41-CD8E440ED87C}" type="sibTrans" cxnId="{56C8FD4F-2383-40AA-B8A5-7383D60D40FD}">
      <dgm:prSet/>
      <dgm:spPr/>
      <dgm:t>
        <a:bodyPr/>
        <a:lstStyle/>
        <a:p>
          <a:endParaRPr lang="ru-RU"/>
        </a:p>
      </dgm:t>
    </dgm:pt>
    <dgm:pt modelId="{0142C568-E3F2-479A-85AC-0BA220194275}">
      <dgm:prSet phldrT="[Текст]" custT="1"/>
      <dgm:spPr/>
      <dgm:t>
        <a:bodyPr/>
        <a:lstStyle/>
        <a:p>
          <a:pPr indent="432000"/>
          <a:r>
            <a:rPr lang="ru-RU" sz="1800" dirty="0"/>
            <a:t>Смешивание работы и личной жизни</a:t>
          </a:r>
        </a:p>
      </dgm:t>
    </dgm:pt>
    <dgm:pt modelId="{69004242-0119-4C22-8361-69DB7D75D1D0}" type="parTrans" cxnId="{B32A15A5-13D9-41CB-B23D-06E79881F26E}">
      <dgm:prSet/>
      <dgm:spPr/>
      <dgm:t>
        <a:bodyPr/>
        <a:lstStyle/>
        <a:p>
          <a:endParaRPr lang="ru-RU"/>
        </a:p>
      </dgm:t>
    </dgm:pt>
    <dgm:pt modelId="{1FC059AF-1529-4957-98F0-0C9E484449C9}" type="sibTrans" cxnId="{B32A15A5-13D9-41CB-B23D-06E79881F26E}">
      <dgm:prSet/>
      <dgm:spPr/>
      <dgm:t>
        <a:bodyPr/>
        <a:lstStyle/>
        <a:p>
          <a:endParaRPr lang="ru-RU"/>
        </a:p>
      </dgm:t>
    </dgm:pt>
    <dgm:pt modelId="{BE8D6E28-BEE5-4862-BFB4-01EDD0E51BB9}">
      <dgm:prSet phldrT="[Текст]" custT="1"/>
      <dgm:spPr/>
      <dgm:t>
        <a:bodyPr/>
        <a:lstStyle/>
        <a:p>
          <a:pPr indent="0"/>
          <a:r>
            <a:rPr lang="ru-RU" sz="1800" baseline="0" dirty="0"/>
            <a:t>Дисбаланс профессиональной и семейной жизни</a:t>
          </a:r>
        </a:p>
      </dgm:t>
    </dgm:pt>
    <dgm:pt modelId="{2A510026-421A-44FC-9288-2CD4B8649628}" type="parTrans" cxnId="{E6060FF4-67C3-4B48-BD35-3F06738F96CC}">
      <dgm:prSet/>
      <dgm:spPr/>
      <dgm:t>
        <a:bodyPr/>
        <a:lstStyle/>
        <a:p>
          <a:endParaRPr lang="ru-RU"/>
        </a:p>
      </dgm:t>
    </dgm:pt>
    <dgm:pt modelId="{D0F34F99-6AE1-4DC2-8D9F-D06D2FB875CC}" type="sibTrans" cxnId="{E6060FF4-67C3-4B48-BD35-3F06738F96CC}">
      <dgm:prSet/>
      <dgm:spPr/>
      <dgm:t>
        <a:bodyPr/>
        <a:lstStyle/>
        <a:p>
          <a:endParaRPr lang="ru-RU"/>
        </a:p>
      </dgm:t>
    </dgm:pt>
    <dgm:pt modelId="{609007AB-23AA-42A3-B3DB-408FA8458E70}">
      <dgm:prSet phldrT="[Текст]" custT="1"/>
      <dgm:spPr/>
      <dgm:t>
        <a:bodyPr/>
        <a:lstStyle/>
        <a:p>
          <a:pPr indent="0"/>
          <a:r>
            <a:rPr lang="ru-RU" sz="1800" b="1" baseline="0" dirty="0"/>
            <a:t>Эффективность труда и удовлетворенность работой и карьерой:</a:t>
          </a:r>
        </a:p>
      </dgm:t>
    </dgm:pt>
    <dgm:pt modelId="{DFD47565-EAF4-49BC-830C-EF42D561302A}" type="parTrans" cxnId="{C5B646AC-7745-4AEA-8506-179D3767AF2B}">
      <dgm:prSet/>
      <dgm:spPr/>
      <dgm:t>
        <a:bodyPr/>
        <a:lstStyle/>
        <a:p>
          <a:endParaRPr lang="ru-RU"/>
        </a:p>
      </dgm:t>
    </dgm:pt>
    <dgm:pt modelId="{9BB0CEE9-2585-4DBB-A722-56FFC1A7B47F}" type="sibTrans" cxnId="{C5B646AC-7745-4AEA-8506-179D3767AF2B}">
      <dgm:prSet/>
      <dgm:spPr/>
      <dgm:t>
        <a:bodyPr/>
        <a:lstStyle/>
        <a:p>
          <a:endParaRPr lang="ru-RU"/>
        </a:p>
      </dgm:t>
    </dgm:pt>
    <dgm:pt modelId="{084C005E-7DEF-4093-8689-C639987FFADB}">
      <dgm:prSet phldrT="[Текст]" custT="1"/>
      <dgm:spPr/>
      <dgm:t>
        <a:bodyPr/>
        <a:lstStyle/>
        <a:p>
          <a:pPr indent="432000"/>
          <a:r>
            <a:rPr lang="ru-RU" sz="1800" baseline="0" dirty="0"/>
            <a:t>Краткосрочные +++</a:t>
          </a:r>
        </a:p>
      </dgm:t>
    </dgm:pt>
    <dgm:pt modelId="{3175BE42-C19C-41EB-ABA4-A1C692A484B2}" type="parTrans" cxnId="{7BCEB0D5-DD28-46B7-AC7F-43694C7B8A0B}">
      <dgm:prSet/>
      <dgm:spPr/>
      <dgm:t>
        <a:bodyPr/>
        <a:lstStyle/>
        <a:p>
          <a:endParaRPr lang="ru-RU"/>
        </a:p>
      </dgm:t>
    </dgm:pt>
    <dgm:pt modelId="{2B94A657-A2B6-4966-8060-0FEA8817CDF1}" type="sibTrans" cxnId="{7BCEB0D5-DD28-46B7-AC7F-43694C7B8A0B}">
      <dgm:prSet/>
      <dgm:spPr/>
      <dgm:t>
        <a:bodyPr/>
        <a:lstStyle/>
        <a:p>
          <a:endParaRPr lang="ru-RU"/>
        </a:p>
      </dgm:t>
    </dgm:pt>
    <dgm:pt modelId="{D3E6C605-E96F-432C-96CF-F70B0428D40E}">
      <dgm:prSet phldrT="[Текст]" custT="1"/>
      <dgm:spPr/>
      <dgm:t>
        <a:bodyPr/>
        <a:lstStyle/>
        <a:p>
          <a:pPr indent="432000"/>
          <a:r>
            <a:rPr lang="ru-RU" sz="1800" baseline="0" dirty="0"/>
            <a:t>Долгосрочные  ---</a:t>
          </a:r>
        </a:p>
      </dgm:t>
    </dgm:pt>
    <dgm:pt modelId="{58299B92-372B-41EF-85CC-8FE376FB755F}" type="parTrans" cxnId="{2D88D0F6-1751-4855-89EF-87DA55E09C1F}">
      <dgm:prSet/>
      <dgm:spPr/>
      <dgm:t>
        <a:bodyPr/>
        <a:lstStyle/>
        <a:p>
          <a:endParaRPr lang="ru-RU"/>
        </a:p>
      </dgm:t>
    </dgm:pt>
    <dgm:pt modelId="{9BDA9B05-0518-4C26-948D-CE8266B5782D}" type="sibTrans" cxnId="{2D88D0F6-1751-4855-89EF-87DA55E09C1F}">
      <dgm:prSet/>
      <dgm:spPr/>
      <dgm:t>
        <a:bodyPr/>
        <a:lstStyle/>
        <a:p>
          <a:endParaRPr lang="ru-RU"/>
        </a:p>
      </dgm:t>
    </dgm:pt>
    <dgm:pt modelId="{8A98D15D-A8FB-4ED2-A6CE-672459AB61E7}">
      <dgm:prSet phldrT="[Текст]" custT="1"/>
      <dgm:spPr/>
      <dgm:t>
        <a:bodyPr/>
        <a:lstStyle/>
        <a:p>
          <a:pPr indent="457200"/>
          <a:r>
            <a:rPr lang="ru-RU" sz="1800" dirty="0"/>
            <a:t>Ориентация на        достижения</a:t>
          </a:r>
          <a:endParaRPr lang="ru-RU" sz="1800" b="1" dirty="0"/>
        </a:p>
      </dgm:t>
    </dgm:pt>
    <dgm:pt modelId="{6F5AE8BE-E31B-43AC-B423-E2B690D13425}" type="parTrans" cxnId="{85E81007-25C7-4D94-9FFC-A3B329FFA2B0}">
      <dgm:prSet/>
      <dgm:spPr/>
      <dgm:t>
        <a:bodyPr/>
        <a:lstStyle/>
        <a:p>
          <a:endParaRPr lang="ru-RU"/>
        </a:p>
      </dgm:t>
    </dgm:pt>
    <dgm:pt modelId="{5AA4958B-1258-4A66-8060-007669584AA1}" type="sibTrans" cxnId="{85E81007-25C7-4D94-9FFC-A3B329FFA2B0}">
      <dgm:prSet/>
      <dgm:spPr/>
      <dgm:t>
        <a:bodyPr/>
        <a:lstStyle/>
        <a:p>
          <a:endParaRPr lang="ru-RU"/>
        </a:p>
      </dgm:t>
    </dgm:pt>
    <dgm:pt modelId="{84B3EFF9-9F43-4351-9E90-D6131D374708}">
      <dgm:prSet phldrT="[Текст]" custT="1"/>
      <dgm:spPr/>
      <dgm:t>
        <a:bodyPr/>
        <a:lstStyle/>
        <a:p>
          <a:pPr indent="457200"/>
          <a:r>
            <a:rPr lang="ru-RU" sz="1800" dirty="0"/>
            <a:t>«Победитель получает все»</a:t>
          </a:r>
          <a:endParaRPr lang="ru-RU" sz="1800" b="1" dirty="0"/>
        </a:p>
      </dgm:t>
    </dgm:pt>
    <dgm:pt modelId="{49CEA9F3-A3A2-4A83-AB65-75FB2FCDDFD1}" type="parTrans" cxnId="{66BA4B03-A23A-46CB-AD1B-851AD740C569}">
      <dgm:prSet/>
      <dgm:spPr/>
      <dgm:t>
        <a:bodyPr/>
        <a:lstStyle/>
        <a:p>
          <a:endParaRPr lang="ru-RU"/>
        </a:p>
      </dgm:t>
    </dgm:pt>
    <dgm:pt modelId="{C96D2E04-22C7-4DBA-BD48-5B7614E57858}" type="sibTrans" cxnId="{66BA4B03-A23A-46CB-AD1B-851AD740C569}">
      <dgm:prSet/>
      <dgm:spPr/>
      <dgm:t>
        <a:bodyPr/>
        <a:lstStyle/>
        <a:p>
          <a:endParaRPr lang="ru-RU"/>
        </a:p>
      </dgm:t>
    </dgm:pt>
    <dgm:pt modelId="{B7DA52E8-20CF-4E6D-B1C6-A06B1F4FE1F8}" type="pres">
      <dgm:prSet presAssocID="{F902E0E0-0A1B-483B-9022-67D5FC3BD67B}" presName="Name0" presStyleCnt="0">
        <dgm:presLayoutVars>
          <dgm:dir/>
          <dgm:animLvl val="lvl"/>
          <dgm:resizeHandles val="exact"/>
        </dgm:presLayoutVars>
      </dgm:prSet>
      <dgm:spPr/>
    </dgm:pt>
    <dgm:pt modelId="{01310D5C-515D-42B7-8E55-22496CBF60F1}" type="pres">
      <dgm:prSet presAssocID="{44792320-A8BA-4D1D-A5AD-596DFB19CD2D}" presName="composite" presStyleCnt="0"/>
      <dgm:spPr/>
    </dgm:pt>
    <dgm:pt modelId="{E546E3F3-FF90-4D63-B24E-6FC50A8B853A}" type="pres">
      <dgm:prSet presAssocID="{44792320-A8BA-4D1D-A5AD-596DFB19CD2D}" presName="parTx" presStyleLbl="alignNode1" presStyleIdx="0" presStyleCnt="3" custScaleY="148565">
        <dgm:presLayoutVars>
          <dgm:chMax val="0"/>
          <dgm:chPref val="0"/>
          <dgm:bulletEnabled val="1"/>
        </dgm:presLayoutVars>
      </dgm:prSet>
      <dgm:spPr/>
    </dgm:pt>
    <dgm:pt modelId="{9494D221-B57F-4FCD-99EC-58CA965BBE52}" type="pres">
      <dgm:prSet presAssocID="{44792320-A8BA-4D1D-A5AD-596DFB19CD2D}" presName="desTx" presStyleLbl="alignAccFollowNode1" presStyleIdx="0" presStyleCnt="3" custScaleY="104630">
        <dgm:presLayoutVars>
          <dgm:bulletEnabled val="1"/>
        </dgm:presLayoutVars>
      </dgm:prSet>
      <dgm:spPr/>
    </dgm:pt>
    <dgm:pt modelId="{2967BB85-685A-497F-A7D2-CC573F7BAA1C}" type="pres">
      <dgm:prSet presAssocID="{F463895D-A160-493E-8B00-C3FFEBC34566}" presName="space" presStyleCnt="0"/>
      <dgm:spPr/>
    </dgm:pt>
    <dgm:pt modelId="{53DF1CAA-6CCA-4ABD-830C-5C622372F5E3}" type="pres">
      <dgm:prSet presAssocID="{DE5E560E-223A-4417-8584-19F288100728}" presName="composite" presStyleCnt="0"/>
      <dgm:spPr/>
    </dgm:pt>
    <dgm:pt modelId="{91F42093-DF44-4C21-88C6-B2D9A6DAF817}" type="pres">
      <dgm:prSet presAssocID="{DE5E560E-223A-4417-8584-19F288100728}" presName="parTx" presStyleLbl="alignNode1" presStyleIdx="1" presStyleCnt="3" custScaleY="149668">
        <dgm:presLayoutVars>
          <dgm:chMax val="0"/>
          <dgm:chPref val="0"/>
          <dgm:bulletEnabled val="1"/>
        </dgm:presLayoutVars>
      </dgm:prSet>
      <dgm:spPr/>
    </dgm:pt>
    <dgm:pt modelId="{C0531E73-A60B-4D64-B0FF-1F3EFD4E4A60}" type="pres">
      <dgm:prSet presAssocID="{DE5E560E-223A-4417-8584-19F288100728}" presName="desTx" presStyleLbl="alignAccFollowNode1" presStyleIdx="1" presStyleCnt="3" custScaleY="101485">
        <dgm:presLayoutVars>
          <dgm:bulletEnabled val="1"/>
        </dgm:presLayoutVars>
      </dgm:prSet>
      <dgm:spPr/>
    </dgm:pt>
    <dgm:pt modelId="{B5091217-A4B2-416A-B610-47D684519544}" type="pres">
      <dgm:prSet presAssocID="{6044C696-C7BE-4B47-B191-0348A89830F2}" presName="space" presStyleCnt="0"/>
      <dgm:spPr/>
    </dgm:pt>
    <dgm:pt modelId="{BC7C4C0F-B15B-4911-87A6-5394D5FD2305}" type="pres">
      <dgm:prSet presAssocID="{32EFE28A-5874-47FD-BF8B-046063F93A05}" presName="composite" presStyleCnt="0"/>
      <dgm:spPr/>
    </dgm:pt>
    <dgm:pt modelId="{6E7290EE-8256-4B49-A14F-83B78DF9A204}" type="pres">
      <dgm:prSet presAssocID="{32EFE28A-5874-47FD-BF8B-046063F93A05}" presName="parTx" presStyleLbl="alignNode1" presStyleIdx="2" presStyleCnt="3" custScaleY="139129">
        <dgm:presLayoutVars>
          <dgm:chMax val="0"/>
          <dgm:chPref val="0"/>
          <dgm:bulletEnabled val="1"/>
        </dgm:presLayoutVars>
      </dgm:prSet>
      <dgm:spPr/>
    </dgm:pt>
    <dgm:pt modelId="{C9E45167-8202-4FB4-A157-5A03C9668277}" type="pres">
      <dgm:prSet presAssocID="{32EFE28A-5874-47FD-BF8B-046063F93A05}" presName="desTx" presStyleLbl="alignAccFollowNode1" presStyleIdx="2" presStyleCnt="3" custScaleY="100572">
        <dgm:presLayoutVars>
          <dgm:bulletEnabled val="1"/>
        </dgm:presLayoutVars>
      </dgm:prSet>
      <dgm:spPr/>
    </dgm:pt>
  </dgm:ptLst>
  <dgm:cxnLst>
    <dgm:cxn modelId="{71632802-AAEF-4E86-9F96-49D76A5CA96B}" srcId="{DE5E560E-223A-4417-8584-19F288100728}" destId="{6D8E5023-ECA1-4A90-8B04-9FAF586EE36B}" srcOrd="3" destOrd="0" parTransId="{7DDE48A8-E1E6-4E49-B540-188769EE4D3F}" sibTransId="{68305199-912A-47D9-ACC4-ECCB8B0C47B3}"/>
    <dgm:cxn modelId="{66BA4B03-A23A-46CB-AD1B-851AD740C569}" srcId="{44792320-A8BA-4D1D-A5AD-596DFB19CD2D}" destId="{84B3EFF9-9F43-4351-9E90-D6131D374708}" srcOrd="3" destOrd="0" parTransId="{49CEA9F3-A3A2-4A83-AB65-75FB2FCDDFD1}" sibTransId="{C96D2E04-22C7-4DBA-BD48-5B7614E57858}"/>
    <dgm:cxn modelId="{263E4506-2B4B-46AD-9BF7-AA7277FD8A44}" type="presOf" srcId="{11ADA700-60E2-4CCA-9AAF-10C3E3DED728}" destId="{9494D221-B57F-4FCD-99EC-58CA965BBE52}" srcOrd="0" destOrd="5" presId="urn:microsoft.com/office/officeart/2005/8/layout/hList1"/>
    <dgm:cxn modelId="{85E81007-25C7-4D94-9FFC-A3B329FFA2B0}" srcId="{44792320-A8BA-4D1D-A5AD-596DFB19CD2D}" destId="{8A98D15D-A8FB-4ED2-A6CE-672459AB61E7}" srcOrd="1" destOrd="0" parTransId="{6F5AE8BE-E31B-43AC-B423-E2B690D13425}" sibTransId="{5AA4958B-1258-4A66-8060-007669584AA1}"/>
    <dgm:cxn modelId="{5274E30D-0912-4CE4-A880-20A8A8F50566}" srcId="{44792320-A8BA-4D1D-A5AD-596DFB19CD2D}" destId="{E027632F-D74B-4D93-BF25-542D8263B869}" srcOrd="2" destOrd="0" parTransId="{9F2C3413-DCDB-4947-B35D-272378DCE675}" sibTransId="{B60B38A3-EA14-49AA-A46B-A761CB23F2FB}"/>
    <dgm:cxn modelId="{024F9F0E-15AD-4A8F-BF88-686D268E109D}" type="presOf" srcId="{DE5E560E-223A-4417-8584-19F288100728}" destId="{91F42093-DF44-4C21-88C6-B2D9A6DAF817}" srcOrd="0" destOrd="0" presId="urn:microsoft.com/office/officeart/2005/8/layout/hList1"/>
    <dgm:cxn modelId="{64E8A413-723B-438D-89CC-E45DEC190F78}" srcId="{F902E0E0-0A1B-483B-9022-67D5FC3BD67B}" destId="{44792320-A8BA-4D1D-A5AD-596DFB19CD2D}" srcOrd="0" destOrd="0" parTransId="{97C6F6B6-6B08-4E6B-8625-72290857E731}" sibTransId="{F463895D-A160-493E-8B00-C3FFEBC34566}"/>
    <dgm:cxn modelId="{44E83E18-0AB6-4EC5-884B-82452996F021}" type="presOf" srcId="{84B3EFF9-9F43-4351-9E90-D6131D374708}" destId="{9494D221-B57F-4FCD-99EC-58CA965BBE52}" srcOrd="0" destOrd="3" presId="urn:microsoft.com/office/officeart/2005/8/layout/hList1"/>
    <dgm:cxn modelId="{041F591F-570D-4C76-8EB7-809F385932AA}" type="presOf" srcId="{3E79EFC3-11F3-4309-936F-96B0EDA24857}" destId="{C9E45167-8202-4FB4-A157-5A03C9668277}" srcOrd="0" destOrd="0" presId="urn:microsoft.com/office/officeart/2005/8/layout/hList1"/>
    <dgm:cxn modelId="{C2138723-4B81-41C1-BC39-8C4E123E5467}" type="presOf" srcId="{609007AB-23AA-42A3-B3DB-408FA8458E70}" destId="{C9E45167-8202-4FB4-A157-5A03C9668277}" srcOrd="0" destOrd="3" presId="urn:microsoft.com/office/officeart/2005/8/layout/hList1"/>
    <dgm:cxn modelId="{83845225-F24C-4F3B-94A7-FF6F5D3787A7}" srcId="{32EFE28A-5874-47FD-BF8B-046063F93A05}" destId="{0F1205AA-0028-4FEB-AACA-F413E4983542}" srcOrd="1" destOrd="0" parTransId="{50D09767-6626-4858-A64E-FD015E4975B0}" sibTransId="{233DB3CE-ECD1-4C58-A18C-63AC85F1A194}"/>
    <dgm:cxn modelId="{17F3D626-205A-44EB-910E-DE0175033D85}" type="presOf" srcId="{0142C568-E3F2-479A-85AC-0BA220194275}" destId="{C0531E73-A60B-4D64-B0FF-1F3EFD4E4A60}" srcOrd="0" destOrd="6" presId="urn:microsoft.com/office/officeart/2005/8/layout/hList1"/>
    <dgm:cxn modelId="{8AEF1961-FE1B-48F4-9F1E-B9663375A5E6}" type="presOf" srcId="{BE8D6E28-BEE5-4862-BFB4-01EDD0E51BB9}" destId="{C9E45167-8202-4FB4-A157-5A03C9668277}" srcOrd="0" destOrd="2" presId="urn:microsoft.com/office/officeart/2005/8/layout/hList1"/>
    <dgm:cxn modelId="{5C855642-41A0-40CA-A7E8-37B6D51223AC}" srcId="{DE5E560E-223A-4417-8584-19F288100728}" destId="{EC6CC68D-3B79-4F34-8435-86C317543292}" srcOrd="2" destOrd="0" parTransId="{40ACCFE2-ADCF-4B5F-B1AC-E659E629FC8B}" sibTransId="{1794D4FF-ACA6-4C28-B10E-3878EF6E9023}"/>
    <dgm:cxn modelId="{70F2AA6E-F97A-4B99-A1AE-39FB8B02EF65}" type="presOf" srcId="{EC6CC68D-3B79-4F34-8435-86C317543292}" destId="{C0531E73-A60B-4D64-B0FF-1F3EFD4E4A60}" srcOrd="0" destOrd="2" presId="urn:microsoft.com/office/officeart/2005/8/layout/hList1"/>
    <dgm:cxn modelId="{56C8FD4F-2383-40AA-B8A5-7383D60D40FD}" srcId="{DE5E560E-223A-4417-8584-19F288100728}" destId="{6A3249AC-0DD7-4DD0-BB0F-17C125B271BB}" srcOrd="5" destOrd="0" parTransId="{ED394B28-28E8-433D-A1E6-0783D9B4EA22}" sibTransId="{3ED11E56-80E6-42F3-AF41-CD8E440ED87C}"/>
    <dgm:cxn modelId="{80E85978-D6FA-43D0-A211-6695DC01B9DB}" type="presOf" srcId="{084C005E-7DEF-4093-8689-C639987FFADB}" destId="{C9E45167-8202-4FB4-A157-5A03C9668277}" srcOrd="0" destOrd="4" presId="urn:microsoft.com/office/officeart/2005/8/layout/hList1"/>
    <dgm:cxn modelId="{38982A7A-3B09-45E9-A49C-0236F9B58F0B}" srcId="{DE5E560E-223A-4417-8584-19F288100728}" destId="{3DE950CD-ADF8-43B4-B3E9-A03D6336FBB7}" srcOrd="4" destOrd="0" parTransId="{7526D702-1FB6-43ED-A06F-7E54E16F325E}" sibTransId="{3DB50A9B-CFF4-47FE-881E-7BE77BA06E58}"/>
    <dgm:cxn modelId="{2E9A737D-4515-4926-903F-866C9A3B61D4}" srcId="{44792320-A8BA-4D1D-A5AD-596DFB19CD2D}" destId="{E5985274-407C-49EF-867A-24D29F3060A2}" srcOrd="4" destOrd="0" parTransId="{10E42FAF-77C7-4D1C-94CB-F3E41968F8A0}" sibTransId="{9BDF4563-D9BE-40CE-A2A4-D3DE761DF5EC}"/>
    <dgm:cxn modelId="{4D3ABA86-6CB3-4D22-A6B6-FF86299EBAD5}" type="presOf" srcId="{E5985274-407C-49EF-867A-24D29F3060A2}" destId="{9494D221-B57F-4FCD-99EC-58CA965BBE52}" srcOrd="0" destOrd="4" presId="urn:microsoft.com/office/officeart/2005/8/layout/hList1"/>
    <dgm:cxn modelId="{D52A389E-63F2-4B8C-82CC-E5F43BB5B37D}" srcId="{44792320-A8BA-4D1D-A5AD-596DFB19CD2D}" destId="{11ADA700-60E2-4CCA-9AAF-10C3E3DED728}" srcOrd="5" destOrd="0" parTransId="{3295BDE4-6236-4266-930F-F87BD6232262}" sibTransId="{A10EF821-533B-41C3-A56B-53DFC86CCEC3}"/>
    <dgm:cxn modelId="{1CF383A0-8CF6-4A91-B94E-202FA1391446}" type="presOf" srcId="{6D8E5023-ECA1-4A90-8B04-9FAF586EE36B}" destId="{C0531E73-A60B-4D64-B0FF-1F3EFD4E4A60}" srcOrd="0" destOrd="3" presId="urn:microsoft.com/office/officeart/2005/8/layout/hList1"/>
    <dgm:cxn modelId="{AE81D5A1-A45E-4598-B7D7-CBFABE1F4F93}" srcId="{F902E0E0-0A1B-483B-9022-67D5FC3BD67B}" destId="{32EFE28A-5874-47FD-BF8B-046063F93A05}" srcOrd="2" destOrd="0" parTransId="{1307DE5D-B7B4-427F-A944-85B055DD9A13}" sibTransId="{1961181E-BCB2-406A-8EC0-EA94446144FA}"/>
    <dgm:cxn modelId="{B32A15A5-13D9-41CB-B23D-06E79881F26E}" srcId="{DE5E560E-223A-4417-8584-19F288100728}" destId="{0142C568-E3F2-479A-85AC-0BA220194275}" srcOrd="6" destOrd="0" parTransId="{69004242-0119-4C22-8361-69DB7D75D1D0}" sibTransId="{1FC059AF-1529-4957-98F0-0C9E484449C9}"/>
    <dgm:cxn modelId="{744D5EA5-ECE9-448A-A0DE-55416121FA86}" type="presOf" srcId="{32EFE28A-5874-47FD-BF8B-046063F93A05}" destId="{6E7290EE-8256-4B49-A14F-83B78DF9A204}" srcOrd="0" destOrd="0" presId="urn:microsoft.com/office/officeart/2005/8/layout/hList1"/>
    <dgm:cxn modelId="{C5B646AC-7745-4AEA-8506-179D3767AF2B}" srcId="{32EFE28A-5874-47FD-BF8B-046063F93A05}" destId="{609007AB-23AA-42A3-B3DB-408FA8458E70}" srcOrd="3" destOrd="0" parTransId="{DFD47565-EAF4-49BC-830C-EF42D561302A}" sibTransId="{9BB0CEE9-2585-4DBB-A722-56FFC1A7B47F}"/>
    <dgm:cxn modelId="{3E1653B9-810B-4BD7-9939-84730643A882}" type="presOf" srcId="{0F1205AA-0028-4FEB-AACA-F413E4983542}" destId="{C9E45167-8202-4FB4-A157-5A03C9668277}" srcOrd="0" destOrd="1" presId="urn:microsoft.com/office/officeart/2005/8/layout/hList1"/>
    <dgm:cxn modelId="{2B9FDBBB-9ED1-4EA3-8BFB-85B4A4BA34C0}" type="presOf" srcId="{6A3249AC-0DD7-4DD0-BB0F-17C125B271BB}" destId="{C0531E73-A60B-4D64-B0FF-1F3EFD4E4A60}" srcOrd="0" destOrd="5" presId="urn:microsoft.com/office/officeart/2005/8/layout/hList1"/>
    <dgm:cxn modelId="{010B16BD-1FDB-4EE4-9C03-14ACD75E381C}" type="presOf" srcId="{F600E3FC-20C3-4E1B-A387-C59016C10116}" destId="{C0531E73-A60B-4D64-B0FF-1F3EFD4E4A60}" srcOrd="0" destOrd="1" presId="urn:microsoft.com/office/officeart/2005/8/layout/hList1"/>
    <dgm:cxn modelId="{F7ACBCBD-1B1D-4549-AE0E-1B074A141CAE}" type="presOf" srcId="{D3E6C605-E96F-432C-96CF-F70B0428D40E}" destId="{C9E45167-8202-4FB4-A157-5A03C9668277}" srcOrd="0" destOrd="5" presId="urn:microsoft.com/office/officeart/2005/8/layout/hList1"/>
    <dgm:cxn modelId="{0F102BC1-C307-4178-A2BC-E56FE237BF5C}" srcId="{DE5E560E-223A-4417-8584-19F288100728}" destId="{39739E9A-70E0-4BE5-8096-48B0C64B4ECF}" srcOrd="0" destOrd="0" parTransId="{C603FF47-498A-4ECB-B2DC-6B91B9D6A59B}" sibTransId="{0A24A183-9D99-4D20-A6A1-045DC2CD6EB5}"/>
    <dgm:cxn modelId="{F69893C8-FCC9-4101-A140-B0C18CF671A4}" type="presOf" srcId="{E027632F-D74B-4D93-BF25-542D8263B869}" destId="{9494D221-B57F-4FCD-99EC-58CA965BBE52}" srcOrd="0" destOrd="2" presId="urn:microsoft.com/office/officeart/2005/8/layout/hList1"/>
    <dgm:cxn modelId="{7BCEB0D5-DD28-46B7-AC7F-43694C7B8A0B}" srcId="{32EFE28A-5874-47FD-BF8B-046063F93A05}" destId="{084C005E-7DEF-4093-8689-C639987FFADB}" srcOrd="4" destOrd="0" parTransId="{3175BE42-C19C-41EB-ABA4-A1C692A484B2}" sibTransId="{2B94A657-A2B6-4966-8060-0FEA8817CDF1}"/>
    <dgm:cxn modelId="{585AC6DD-A4BE-4188-B3A3-33EFA5DBB81A}" type="presOf" srcId="{0CCF7801-0E0A-4953-8C5F-5719C19A1A1D}" destId="{9494D221-B57F-4FCD-99EC-58CA965BBE52}" srcOrd="0" destOrd="0" presId="urn:microsoft.com/office/officeart/2005/8/layout/hList1"/>
    <dgm:cxn modelId="{4C7437E6-4A00-45C0-8C3F-F82D2211A4F9}" type="presOf" srcId="{39739E9A-70E0-4BE5-8096-48B0C64B4ECF}" destId="{C0531E73-A60B-4D64-B0FF-1F3EFD4E4A60}" srcOrd="0" destOrd="0" presId="urn:microsoft.com/office/officeart/2005/8/layout/hList1"/>
    <dgm:cxn modelId="{95CE4EE6-74D8-4766-9862-29CB9E1C2911}" srcId="{32EFE28A-5874-47FD-BF8B-046063F93A05}" destId="{3E79EFC3-11F3-4309-936F-96B0EDA24857}" srcOrd="0" destOrd="0" parTransId="{112ACB22-5336-4F47-AA48-15F9430C11C4}" sibTransId="{5DF9087B-40E7-4EC4-83C2-7F8A60A2FC80}"/>
    <dgm:cxn modelId="{73A2FAE6-DAF9-4D7E-9EAE-3BB62E414840}" type="presOf" srcId="{F902E0E0-0A1B-483B-9022-67D5FC3BD67B}" destId="{B7DA52E8-20CF-4E6D-B1C6-A06B1F4FE1F8}" srcOrd="0" destOrd="0" presId="urn:microsoft.com/office/officeart/2005/8/layout/hList1"/>
    <dgm:cxn modelId="{8B67CEEC-4243-472C-8D3C-1243F7F7EA45}" type="presOf" srcId="{44792320-A8BA-4D1D-A5AD-596DFB19CD2D}" destId="{E546E3F3-FF90-4D63-B24E-6FC50A8B853A}" srcOrd="0" destOrd="0" presId="urn:microsoft.com/office/officeart/2005/8/layout/hList1"/>
    <dgm:cxn modelId="{188E96ED-E45A-44A6-A733-3ED4D3F7D073}" srcId="{44792320-A8BA-4D1D-A5AD-596DFB19CD2D}" destId="{0CCF7801-0E0A-4953-8C5F-5719C19A1A1D}" srcOrd="0" destOrd="0" parTransId="{7D1075F6-B7AC-4F3D-A79F-21396302D6D1}" sibTransId="{E93CA3D7-8E00-461B-BFC9-9C4F19E67C38}"/>
    <dgm:cxn modelId="{3D2539EE-D633-4C2D-AF72-7215F0CC2CEE}" type="presOf" srcId="{8A98D15D-A8FB-4ED2-A6CE-672459AB61E7}" destId="{9494D221-B57F-4FCD-99EC-58CA965BBE52}" srcOrd="0" destOrd="1" presId="urn:microsoft.com/office/officeart/2005/8/layout/hList1"/>
    <dgm:cxn modelId="{E6060FF4-67C3-4B48-BD35-3F06738F96CC}" srcId="{32EFE28A-5874-47FD-BF8B-046063F93A05}" destId="{BE8D6E28-BEE5-4862-BFB4-01EDD0E51BB9}" srcOrd="2" destOrd="0" parTransId="{2A510026-421A-44FC-9288-2CD4B8649628}" sibTransId="{D0F34F99-6AE1-4DC2-8D9F-D06D2FB875CC}"/>
    <dgm:cxn modelId="{507B58F5-0768-4617-828A-322A856280CA}" type="presOf" srcId="{3DE950CD-ADF8-43B4-B3E9-A03D6336FBB7}" destId="{C0531E73-A60B-4D64-B0FF-1F3EFD4E4A60}" srcOrd="0" destOrd="4" presId="urn:microsoft.com/office/officeart/2005/8/layout/hList1"/>
    <dgm:cxn modelId="{2D88D0F6-1751-4855-89EF-87DA55E09C1F}" srcId="{32EFE28A-5874-47FD-BF8B-046063F93A05}" destId="{D3E6C605-E96F-432C-96CF-F70B0428D40E}" srcOrd="5" destOrd="0" parTransId="{58299B92-372B-41EF-85CC-8FE376FB755F}" sibTransId="{9BDA9B05-0518-4C26-948D-CE8266B5782D}"/>
    <dgm:cxn modelId="{B7C219FB-2E86-4C38-BCB3-6AA017D73605}" srcId="{DE5E560E-223A-4417-8584-19F288100728}" destId="{F600E3FC-20C3-4E1B-A387-C59016C10116}" srcOrd="1" destOrd="0" parTransId="{406EEE23-69E8-42C5-9874-43982F0B7AF9}" sibTransId="{30B88797-8EE7-4A87-B186-12523A1165B7}"/>
    <dgm:cxn modelId="{C608FDFF-DD1C-4EC3-AC25-3D6FF8BE3ADF}" srcId="{F902E0E0-0A1B-483B-9022-67D5FC3BD67B}" destId="{DE5E560E-223A-4417-8584-19F288100728}" srcOrd="1" destOrd="0" parTransId="{CA67E916-CE6E-4F75-8FFC-A2CBE3B4B274}" sibTransId="{6044C696-C7BE-4B47-B191-0348A89830F2}"/>
    <dgm:cxn modelId="{1506EAB7-29DF-48C8-8A95-42A5537D14DA}" type="presParOf" srcId="{B7DA52E8-20CF-4E6D-B1C6-A06B1F4FE1F8}" destId="{01310D5C-515D-42B7-8E55-22496CBF60F1}" srcOrd="0" destOrd="0" presId="urn:microsoft.com/office/officeart/2005/8/layout/hList1"/>
    <dgm:cxn modelId="{57FEC8D3-6184-433A-B13E-0A6B844A1AAE}" type="presParOf" srcId="{01310D5C-515D-42B7-8E55-22496CBF60F1}" destId="{E546E3F3-FF90-4D63-B24E-6FC50A8B853A}" srcOrd="0" destOrd="0" presId="urn:microsoft.com/office/officeart/2005/8/layout/hList1"/>
    <dgm:cxn modelId="{F92D194A-EF7D-4A54-B2CE-8E6F494EAF6A}" type="presParOf" srcId="{01310D5C-515D-42B7-8E55-22496CBF60F1}" destId="{9494D221-B57F-4FCD-99EC-58CA965BBE52}" srcOrd="1" destOrd="0" presId="urn:microsoft.com/office/officeart/2005/8/layout/hList1"/>
    <dgm:cxn modelId="{D7C11ECE-5CB0-4F7D-91A4-E1C3533970E7}" type="presParOf" srcId="{B7DA52E8-20CF-4E6D-B1C6-A06B1F4FE1F8}" destId="{2967BB85-685A-497F-A7D2-CC573F7BAA1C}" srcOrd="1" destOrd="0" presId="urn:microsoft.com/office/officeart/2005/8/layout/hList1"/>
    <dgm:cxn modelId="{34CCEF0B-86C7-4E2F-9F2A-F8FDEB133969}" type="presParOf" srcId="{B7DA52E8-20CF-4E6D-B1C6-A06B1F4FE1F8}" destId="{53DF1CAA-6CCA-4ABD-830C-5C622372F5E3}" srcOrd="2" destOrd="0" presId="urn:microsoft.com/office/officeart/2005/8/layout/hList1"/>
    <dgm:cxn modelId="{9D01B6CF-1D44-4BFD-9546-A5FF8C03D847}" type="presParOf" srcId="{53DF1CAA-6CCA-4ABD-830C-5C622372F5E3}" destId="{91F42093-DF44-4C21-88C6-B2D9A6DAF817}" srcOrd="0" destOrd="0" presId="urn:microsoft.com/office/officeart/2005/8/layout/hList1"/>
    <dgm:cxn modelId="{7329A188-B49B-4E1D-832E-1E424DCAD086}" type="presParOf" srcId="{53DF1CAA-6CCA-4ABD-830C-5C622372F5E3}" destId="{C0531E73-A60B-4D64-B0FF-1F3EFD4E4A60}" srcOrd="1" destOrd="0" presId="urn:microsoft.com/office/officeart/2005/8/layout/hList1"/>
    <dgm:cxn modelId="{D868ECB6-9427-4F77-BC55-A06435D3CA2F}" type="presParOf" srcId="{B7DA52E8-20CF-4E6D-B1C6-A06B1F4FE1F8}" destId="{B5091217-A4B2-416A-B610-47D684519544}" srcOrd="3" destOrd="0" presId="urn:microsoft.com/office/officeart/2005/8/layout/hList1"/>
    <dgm:cxn modelId="{ACF60CC5-F259-4C92-9C2F-88ACDF2A0AA2}" type="presParOf" srcId="{B7DA52E8-20CF-4E6D-B1C6-A06B1F4FE1F8}" destId="{BC7C4C0F-B15B-4911-87A6-5394D5FD2305}" srcOrd="4" destOrd="0" presId="urn:microsoft.com/office/officeart/2005/8/layout/hList1"/>
    <dgm:cxn modelId="{88F31D86-E393-44E2-91D2-947920CB136E}" type="presParOf" srcId="{BC7C4C0F-B15B-4911-87A6-5394D5FD2305}" destId="{6E7290EE-8256-4B49-A14F-83B78DF9A204}" srcOrd="0" destOrd="0" presId="urn:microsoft.com/office/officeart/2005/8/layout/hList1"/>
    <dgm:cxn modelId="{1FDB1763-176E-4C13-B73C-B1B8FDDF68B8}" type="presParOf" srcId="{BC7C4C0F-B15B-4911-87A6-5394D5FD2305}" destId="{C9E45167-8202-4FB4-A157-5A03C96682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4AFDCC-3CA7-4F99-A443-0ACE7F2ADED0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37995F8-539D-4A4D-B8BA-4C36C63716CB}">
      <dgm:prSet phldrT="[Текст]"/>
      <dgm:spPr/>
      <dgm:t>
        <a:bodyPr/>
        <a:lstStyle/>
        <a:p>
          <a:r>
            <a:rPr lang="ru-RU" dirty="0"/>
            <a:t>Виды </a:t>
          </a:r>
          <a:r>
            <a:rPr lang="ru-RU" dirty="0" err="1"/>
            <a:t>буллинга</a:t>
          </a:r>
          <a:endParaRPr lang="ru-RU" dirty="0"/>
        </a:p>
      </dgm:t>
    </dgm:pt>
    <dgm:pt modelId="{1666FD03-2487-4B1A-BF99-931460FB5FA9}" type="parTrans" cxnId="{426D5334-41A4-4A4E-AA63-CA1697B78311}">
      <dgm:prSet/>
      <dgm:spPr/>
      <dgm:t>
        <a:bodyPr/>
        <a:lstStyle/>
        <a:p>
          <a:endParaRPr lang="ru-RU"/>
        </a:p>
      </dgm:t>
    </dgm:pt>
    <dgm:pt modelId="{706C2B1A-57CD-43F7-80A6-1D40F162C732}" type="sibTrans" cxnId="{426D5334-41A4-4A4E-AA63-CA1697B78311}">
      <dgm:prSet/>
      <dgm:spPr/>
      <dgm:t>
        <a:bodyPr/>
        <a:lstStyle/>
        <a:p>
          <a:endParaRPr lang="ru-RU"/>
        </a:p>
      </dgm:t>
    </dgm:pt>
    <dgm:pt modelId="{7EFBF947-DD6C-476A-BB36-39FB97E1F292}">
      <dgm:prSet phldrT="[Текст]"/>
      <dgm:spPr/>
      <dgm:t>
        <a:bodyPr/>
        <a:lstStyle/>
        <a:p>
          <a:r>
            <a:rPr lang="ru-RU" dirty="0"/>
            <a:t>Психологический</a:t>
          </a:r>
        </a:p>
      </dgm:t>
    </dgm:pt>
    <dgm:pt modelId="{8F762E37-6E19-4491-A2AB-DCBA93E9E4E8}" type="parTrans" cxnId="{933F3BE1-6257-4215-BFA4-61B8B85F8C0F}">
      <dgm:prSet/>
      <dgm:spPr/>
      <dgm:t>
        <a:bodyPr/>
        <a:lstStyle/>
        <a:p>
          <a:endParaRPr lang="ru-RU"/>
        </a:p>
      </dgm:t>
    </dgm:pt>
    <dgm:pt modelId="{9D39A0B3-2F9B-47D2-861E-AD70689432D1}" type="sibTrans" cxnId="{933F3BE1-6257-4215-BFA4-61B8B85F8C0F}">
      <dgm:prSet/>
      <dgm:spPr/>
      <dgm:t>
        <a:bodyPr/>
        <a:lstStyle/>
        <a:p>
          <a:endParaRPr lang="ru-RU"/>
        </a:p>
      </dgm:t>
    </dgm:pt>
    <dgm:pt modelId="{D015FD75-A802-474A-B08D-750CBA3A97DE}">
      <dgm:prSet phldrT="[Текст]"/>
      <dgm:spPr/>
      <dgm:t>
        <a:bodyPr/>
        <a:lstStyle/>
        <a:p>
          <a:r>
            <a:rPr lang="ru-RU" dirty="0"/>
            <a:t>Физический</a:t>
          </a:r>
        </a:p>
      </dgm:t>
    </dgm:pt>
    <dgm:pt modelId="{2791A3B7-2F1C-4C66-B26C-F82B7FD44060}" type="parTrans" cxnId="{84D1EF0A-E26F-49BA-AD27-D77E601E0038}">
      <dgm:prSet/>
      <dgm:spPr/>
      <dgm:t>
        <a:bodyPr/>
        <a:lstStyle/>
        <a:p>
          <a:endParaRPr lang="ru-RU"/>
        </a:p>
      </dgm:t>
    </dgm:pt>
    <dgm:pt modelId="{59B86835-10D6-4096-9A9C-86CF26EBC615}" type="sibTrans" cxnId="{84D1EF0A-E26F-49BA-AD27-D77E601E0038}">
      <dgm:prSet/>
      <dgm:spPr/>
      <dgm:t>
        <a:bodyPr/>
        <a:lstStyle/>
        <a:p>
          <a:endParaRPr lang="ru-RU"/>
        </a:p>
      </dgm:t>
    </dgm:pt>
    <dgm:pt modelId="{51E95F7D-DACC-480A-9A9C-047D88CECE93}">
      <dgm:prSet phldrT="[Текст]"/>
      <dgm:spPr/>
      <dgm:t>
        <a:bodyPr/>
        <a:lstStyle/>
        <a:p>
          <a:r>
            <a:rPr lang="ru-RU" dirty="0" err="1"/>
            <a:t>Кибербуллинг</a:t>
          </a:r>
          <a:endParaRPr lang="ru-RU" dirty="0"/>
        </a:p>
      </dgm:t>
    </dgm:pt>
    <dgm:pt modelId="{26E7CA14-93D0-4CEC-9926-442423B0328A}" type="parTrans" cxnId="{C8A8A6F9-107F-4FBE-9327-D66F270FF900}">
      <dgm:prSet/>
      <dgm:spPr/>
      <dgm:t>
        <a:bodyPr/>
        <a:lstStyle/>
        <a:p>
          <a:endParaRPr lang="ru-RU"/>
        </a:p>
      </dgm:t>
    </dgm:pt>
    <dgm:pt modelId="{E39420A2-0D40-4B1D-9C96-AB6FF96360FF}" type="sibTrans" cxnId="{C8A8A6F9-107F-4FBE-9327-D66F270FF900}">
      <dgm:prSet/>
      <dgm:spPr/>
      <dgm:t>
        <a:bodyPr/>
        <a:lstStyle/>
        <a:p>
          <a:endParaRPr lang="ru-RU"/>
        </a:p>
      </dgm:t>
    </dgm:pt>
    <dgm:pt modelId="{216695E9-FD1B-4776-9A1A-96B9B991508A}" type="pres">
      <dgm:prSet presAssocID="{634AFDCC-3CA7-4F99-A443-0ACE7F2ADE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94ECE3-D483-4B25-9C4F-4ED1ABADBD45}" type="pres">
      <dgm:prSet presAssocID="{137995F8-539D-4A4D-B8BA-4C36C63716CB}" presName="hierRoot1" presStyleCnt="0">
        <dgm:presLayoutVars>
          <dgm:hierBranch val="init"/>
        </dgm:presLayoutVars>
      </dgm:prSet>
      <dgm:spPr/>
    </dgm:pt>
    <dgm:pt modelId="{C12CB79E-EE6E-46DC-9398-620E97729A67}" type="pres">
      <dgm:prSet presAssocID="{137995F8-539D-4A4D-B8BA-4C36C63716CB}" presName="rootComposite1" presStyleCnt="0"/>
      <dgm:spPr/>
    </dgm:pt>
    <dgm:pt modelId="{1AAD4656-1234-4D92-AEE1-95EF41F4D8E0}" type="pres">
      <dgm:prSet presAssocID="{137995F8-539D-4A4D-B8BA-4C36C63716CB}" presName="rootText1" presStyleLbl="node0" presStyleIdx="0" presStyleCnt="1">
        <dgm:presLayoutVars>
          <dgm:chPref val="3"/>
        </dgm:presLayoutVars>
      </dgm:prSet>
      <dgm:spPr/>
    </dgm:pt>
    <dgm:pt modelId="{607D73A3-0213-4AEE-9C04-7D54C8F7CF9A}" type="pres">
      <dgm:prSet presAssocID="{137995F8-539D-4A4D-B8BA-4C36C63716CB}" presName="rootConnector1" presStyleLbl="node1" presStyleIdx="0" presStyleCnt="0"/>
      <dgm:spPr/>
    </dgm:pt>
    <dgm:pt modelId="{043F5C04-0BC3-45BD-8B09-DB6CB9670860}" type="pres">
      <dgm:prSet presAssocID="{137995F8-539D-4A4D-B8BA-4C36C63716CB}" presName="hierChild2" presStyleCnt="0"/>
      <dgm:spPr/>
    </dgm:pt>
    <dgm:pt modelId="{BC411669-CCCE-4F12-92B9-7082D4CC9012}" type="pres">
      <dgm:prSet presAssocID="{8F762E37-6E19-4491-A2AB-DCBA93E9E4E8}" presName="Name37" presStyleLbl="parChTrans1D2" presStyleIdx="0" presStyleCnt="3"/>
      <dgm:spPr/>
    </dgm:pt>
    <dgm:pt modelId="{D1266DA4-A0D8-4287-B5ED-BD60BD62C55C}" type="pres">
      <dgm:prSet presAssocID="{7EFBF947-DD6C-476A-BB36-39FB97E1F292}" presName="hierRoot2" presStyleCnt="0">
        <dgm:presLayoutVars>
          <dgm:hierBranch val="init"/>
        </dgm:presLayoutVars>
      </dgm:prSet>
      <dgm:spPr/>
    </dgm:pt>
    <dgm:pt modelId="{D8D2CF06-B8AC-4615-8E0E-5DDD9267C3AB}" type="pres">
      <dgm:prSet presAssocID="{7EFBF947-DD6C-476A-BB36-39FB97E1F292}" presName="rootComposite" presStyleCnt="0"/>
      <dgm:spPr/>
    </dgm:pt>
    <dgm:pt modelId="{BACBB9B4-A841-4C14-A806-44FB3C2C1294}" type="pres">
      <dgm:prSet presAssocID="{7EFBF947-DD6C-476A-BB36-39FB97E1F292}" presName="rootText" presStyleLbl="node2" presStyleIdx="0" presStyleCnt="3">
        <dgm:presLayoutVars>
          <dgm:chPref val="3"/>
        </dgm:presLayoutVars>
      </dgm:prSet>
      <dgm:spPr/>
    </dgm:pt>
    <dgm:pt modelId="{9D91ADF7-076E-44F6-B7F9-34602B63363F}" type="pres">
      <dgm:prSet presAssocID="{7EFBF947-DD6C-476A-BB36-39FB97E1F292}" presName="rootConnector" presStyleLbl="node2" presStyleIdx="0" presStyleCnt="3"/>
      <dgm:spPr/>
    </dgm:pt>
    <dgm:pt modelId="{7AB41045-3792-46AE-8B7A-2407C8820FA8}" type="pres">
      <dgm:prSet presAssocID="{7EFBF947-DD6C-476A-BB36-39FB97E1F292}" presName="hierChild4" presStyleCnt="0"/>
      <dgm:spPr/>
    </dgm:pt>
    <dgm:pt modelId="{C8859285-3E08-4D11-8B36-75E8A35AD15B}" type="pres">
      <dgm:prSet presAssocID="{7EFBF947-DD6C-476A-BB36-39FB97E1F292}" presName="hierChild5" presStyleCnt="0"/>
      <dgm:spPr/>
    </dgm:pt>
    <dgm:pt modelId="{D6468C63-58D1-4288-8C80-FBDD006AB485}" type="pres">
      <dgm:prSet presAssocID="{2791A3B7-2F1C-4C66-B26C-F82B7FD44060}" presName="Name37" presStyleLbl="parChTrans1D2" presStyleIdx="1" presStyleCnt="3"/>
      <dgm:spPr/>
    </dgm:pt>
    <dgm:pt modelId="{03E68D56-6E64-4925-91EC-ADE517031C93}" type="pres">
      <dgm:prSet presAssocID="{D015FD75-A802-474A-B08D-750CBA3A97DE}" presName="hierRoot2" presStyleCnt="0">
        <dgm:presLayoutVars>
          <dgm:hierBranch val="init"/>
        </dgm:presLayoutVars>
      </dgm:prSet>
      <dgm:spPr/>
    </dgm:pt>
    <dgm:pt modelId="{CDE8DA67-CA76-432C-8A6F-A315AE756106}" type="pres">
      <dgm:prSet presAssocID="{D015FD75-A802-474A-B08D-750CBA3A97DE}" presName="rootComposite" presStyleCnt="0"/>
      <dgm:spPr/>
    </dgm:pt>
    <dgm:pt modelId="{BDBF7A32-747B-47AF-9FDD-4649E2104B4A}" type="pres">
      <dgm:prSet presAssocID="{D015FD75-A802-474A-B08D-750CBA3A97DE}" presName="rootText" presStyleLbl="node2" presStyleIdx="1" presStyleCnt="3">
        <dgm:presLayoutVars>
          <dgm:chPref val="3"/>
        </dgm:presLayoutVars>
      </dgm:prSet>
      <dgm:spPr/>
    </dgm:pt>
    <dgm:pt modelId="{F47599E9-90F7-4A12-9E44-8BCAA75DBAFB}" type="pres">
      <dgm:prSet presAssocID="{D015FD75-A802-474A-B08D-750CBA3A97DE}" presName="rootConnector" presStyleLbl="node2" presStyleIdx="1" presStyleCnt="3"/>
      <dgm:spPr/>
    </dgm:pt>
    <dgm:pt modelId="{DEAF5FD9-BFD3-410F-AE9C-0F9FC0E6647A}" type="pres">
      <dgm:prSet presAssocID="{D015FD75-A802-474A-B08D-750CBA3A97DE}" presName="hierChild4" presStyleCnt="0"/>
      <dgm:spPr/>
    </dgm:pt>
    <dgm:pt modelId="{EC696F52-DA5F-466A-BBB6-465E247CD96E}" type="pres">
      <dgm:prSet presAssocID="{D015FD75-A802-474A-B08D-750CBA3A97DE}" presName="hierChild5" presStyleCnt="0"/>
      <dgm:spPr/>
    </dgm:pt>
    <dgm:pt modelId="{9E9108BA-EB88-47C2-8666-A9A43617DCDC}" type="pres">
      <dgm:prSet presAssocID="{26E7CA14-93D0-4CEC-9926-442423B0328A}" presName="Name37" presStyleLbl="parChTrans1D2" presStyleIdx="2" presStyleCnt="3"/>
      <dgm:spPr/>
    </dgm:pt>
    <dgm:pt modelId="{5CDA47E1-80BC-4CAB-BEDE-F1404A89D1C4}" type="pres">
      <dgm:prSet presAssocID="{51E95F7D-DACC-480A-9A9C-047D88CECE93}" presName="hierRoot2" presStyleCnt="0">
        <dgm:presLayoutVars>
          <dgm:hierBranch val="init"/>
        </dgm:presLayoutVars>
      </dgm:prSet>
      <dgm:spPr/>
    </dgm:pt>
    <dgm:pt modelId="{B530BC64-3C21-4545-86AF-5B6B8C14B7FF}" type="pres">
      <dgm:prSet presAssocID="{51E95F7D-DACC-480A-9A9C-047D88CECE93}" presName="rootComposite" presStyleCnt="0"/>
      <dgm:spPr/>
    </dgm:pt>
    <dgm:pt modelId="{6EEFC57B-B359-446F-957E-07CBE4B5F80E}" type="pres">
      <dgm:prSet presAssocID="{51E95F7D-DACC-480A-9A9C-047D88CECE93}" presName="rootText" presStyleLbl="node2" presStyleIdx="2" presStyleCnt="3">
        <dgm:presLayoutVars>
          <dgm:chPref val="3"/>
        </dgm:presLayoutVars>
      </dgm:prSet>
      <dgm:spPr/>
    </dgm:pt>
    <dgm:pt modelId="{55C54EC2-792C-4004-89D8-30B92E83EADC}" type="pres">
      <dgm:prSet presAssocID="{51E95F7D-DACC-480A-9A9C-047D88CECE93}" presName="rootConnector" presStyleLbl="node2" presStyleIdx="2" presStyleCnt="3"/>
      <dgm:spPr/>
    </dgm:pt>
    <dgm:pt modelId="{96F5338A-AF3F-4CF2-B538-86E6DFD7B467}" type="pres">
      <dgm:prSet presAssocID="{51E95F7D-DACC-480A-9A9C-047D88CECE93}" presName="hierChild4" presStyleCnt="0"/>
      <dgm:spPr/>
    </dgm:pt>
    <dgm:pt modelId="{816AD710-5495-48D8-BE0A-F6BFB1C43A0D}" type="pres">
      <dgm:prSet presAssocID="{51E95F7D-DACC-480A-9A9C-047D88CECE93}" presName="hierChild5" presStyleCnt="0"/>
      <dgm:spPr/>
    </dgm:pt>
    <dgm:pt modelId="{53E53E2B-FD7C-41B9-9103-ABC2ED14988D}" type="pres">
      <dgm:prSet presAssocID="{137995F8-539D-4A4D-B8BA-4C36C63716CB}" presName="hierChild3" presStyleCnt="0"/>
      <dgm:spPr/>
    </dgm:pt>
  </dgm:ptLst>
  <dgm:cxnLst>
    <dgm:cxn modelId="{A9078507-CDA6-44F9-83A4-9D9DEF3B1C1E}" type="presOf" srcId="{8F762E37-6E19-4491-A2AB-DCBA93E9E4E8}" destId="{BC411669-CCCE-4F12-92B9-7082D4CC9012}" srcOrd="0" destOrd="0" presId="urn:microsoft.com/office/officeart/2005/8/layout/orgChart1"/>
    <dgm:cxn modelId="{791FC707-18A5-4929-BEAE-A63E1BC93A7A}" type="presOf" srcId="{51E95F7D-DACC-480A-9A9C-047D88CECE93}" destId="{6EEFC57B-B359-446F-957E-07CBE4B5F80E}" srcOrd="0" destOrd="0" presId="urn:microsoft.com/office/officeart/2005/8/layout/orgChart1"/>
    <dgm:cxn modelId="{84D1EF0A-E26F-49BA-AD27-D77E601E0038}" srcId="{137995F8-539D-4A4D-B8BA-4C36C63716CB}" destId="{D015FD75-A802-474A-B08D-750CBA3A97DE}" srcOrd="1" destOrd="0" parTransId="{2791A3B7-2F1C-4C66-B26C-F82B7FD44060}" sibTransId="{59B86835-10D6-4096-9A9C-86CF26EBC615}"/>
    <dgm:cxn modelId="{10BB4427-E130-4D0E-A2CF-37EDC591C614}" type="presOf" srcId="{634AFDCC-3CA7-4F99-A443-0ACE7F2ADED0}" destId="{216695E9-FD1B-4776-9A1A-96B9B991508A}" srcOrd="0" destOrd="0" presId="urn:microsoft.com/office/officeart/2005/8/layout/orgChart1"/>
    <dgm:cxn modelId="{426D5334-41A4-4A4E-AA63-CA1697B78311}" srcId="{634AFDCC-3CA7-4F99-A443-0ACE7F2ADED0}" destId="{137995F8-539D-4A4D-B8BA-4C36C63716CB}" srcOrd="0" destOrd="0" parTransId="{1666FD03-2487-4B1A-BF99-931460FB5FA9}" sibTransId="{706C2B1A-57CD-43F7-80A6-1D40F162C732}"/>
    <dgm:cxn modelId="{9C7C7B64-584F-4E4B-84F7-65D5F98BBC54}" type="presOf" srcId="{26E7CA14-93D0-4CEC-9926-442423B0328A}" destId="{9E9108BA-EB88-47C2-8666-A9A43617DCDC}" srcOrd="0" destOrd="0" presId="urn:microsoft.com/office/officeart/2005/8/layout/orgChart1"/>
    <dgm:cxn modelId="{0F05C66E-6FE1-4E58-BB1E-5D9490691493}" type="presOf" srcId="{51E95F7D-DACC-480A-9A9C-047D88CECE93}" destId="{55C54EC2-792C-4004-89D8-30B92E83EADC}" srcOrd="1" destOrd="0" presId="urn:microsoft.com/office/officeart/2005/8/layout/orgChart1"/>
    <dgm:cxn modelId="{72B87779-B1CA-44E5-9D2A-A97D543BA5A9}" type="presOf" srcId="{7EFBF947-DD6C-476A-BB36-39FB97E1F292}" destId="{9D91ADF7-076E-44F6-B7F9-34602B63363F}" srcOrd="1" destOrd="0" presId="urn:microsoft.com/office/officeart/2005/8/layout/orgChart1"/>
    <dgm:cxn modelId="{30F0C782-A1F2-4CFD-9C40-47E7D770AB22}" type="presOf" srcId="{2791A3B7-2F1C-4C66-B26C-F82B7FD44060}" destId="{D6468C63-58D1-4288-8C80-FBDD006AB485}" srcOrd="0" destOrd="0" presId="urn:microsoft.com/office/officeart/2005/8/layout/orgChart1"/>
    <dgm:cxn modelId="{8D477198-A708-4417-B9C3-0DC2EECE7504}" type="presOf" srcId="{137995F8-539D-4A4D-B8BA-4C36C63716CB}" destId="{1AAD4656-1234-4D92-AEE1-95EF41F4D8E0}" srcOrd="0" destOrd="0" presId="urn:microsoft.com/office/officeart/2005/8/layout/orgChart1"/>
    <dgm:cxn modelId="{DA4188A2-E08A-4C3E-9F4D-E54245FB1BC4}" type="presOf" srcId="{D015FD75-A802-474A-B08D-750CBA3A97DE}" destId="{F47599E9-90F7-4A12-9E44-8BCAA75DBAFB}" srcOrd="1" destOrd="0" presId="urn:microsoft.com/office/officeart/2005/8/layout/orgChart1"/>
    <dgm:cxn modelId="{A61F44AC-A61A-4FA5-B0B9-F4DC921A175F}" type="presOf" srcId="{137995F8-539D-4A4D-B8BA-4C36C63716CB}" destId="{607D73A3-0213-4AEE-9C04-7D54C8F7CF9A}" srcOrd="1" destOrd="0" presId="urn:microsoft.com/office/officeart/2005/8/layout/orgChart1"/>
    <dgm:cxn modelId="{0485A1DB-D30D-4BD8-A7FA-7385633B8D3D}" type="presOf" srcId="{7EFBF947-DD6C-476A-BB36-39FB97E1F292}" destId="{BACBB9B4-A841-4C14-A806-44FB3C2C1294}" srcOrd="0" destOrd="0" presId="urn:microsoft.com/office/officeart/2005/8/layout/orgChart1"/>
    <dgm:cxn modelId="{933F3BE1-6257-4215-BFA4-61B8B85F8C0F}" srcId="{137995F8-539D-4A4D-B8BA-4C36C63716CB}" destId="{7EFBF947-DD6C-476A-BB36-39FB97E1F292}" srcOrd="0" destOrd="0" parTransId="{8F762E37-6E19-4491-A2AB-DCBA93E9E4E8}" sibTransId="{9D39A0B3-2F9B-47D2-861E-AD70689432D1}"/>
    <dgm:cxn modelId="{095AB4EF-3B03-4A5F-AFA8-3E4885353E15}" type="presOf" srcId="{D015FD75-A802-474A-B08D-750CBA3A97DE}" destId="{BDBF7A32-747B-47AF-9FDD-4649E2104B4A}" srcOrd="0" destOrd="0" presId="urn:microsoft.com/office/officeart/2005/8/layout/orgChart1"/>
    <dgm:cxn modelId="{C8A8A6F9-107F-4FBE-9327-D66F270FF900}" srcId="{137995F8-539D-4A4D-B8BA-4C36C63716CB}" destId="{51E95F7D-DACC-480A-9A9C-047D88CECE93}" srcOrd="2" destOrd="0" parTransId="{26E7CA14-93D0-4CEC-9926-442423B0328A}" sibTransId="{E39420A2-0D40-4B1D-9C96-AB6FF96360FF}"/>
    <dgm:cxn modelId="{19272C39-2835-4AFC-9478-524B5E2AD619}" type="presParOf" srcId="{216695E9-FD1B-4776-9A1A-96B9B991508A}" destId="{A994ECE3-D483-4B25-9C4F-4ED1ABADBD45}" srcOrd="0" destOrd="0" presId="urn:microsoft.com/office/officeart/2005/8/layout/orgChart1"/>
    <dgm:cxn modelId="{AFAB0EB5-21F6-42A8-9DC8-37FFA2E8E455}" type="presParOf" srcId="{A994ECE3-D483-4B25-9C4F-4ED1ABADBD45}" destId="{C12CB79E-EE6E-46DC-9398-620E97729A67}" srcOrd="0" destOrd="0" presId="urn:microsoft.com/office/officeart/2005/8/layout/orgChart1"/>
    <dgm:cxn modelId="{5CB7227D-74F5-4FDF-9A21-C02939F40688}" type="presParOf" srcId="{C12CB79E-EE6E-46DC-9398-620E97729A67}" destId="{1AAD4656-1234-4D92-AEE1-95EF41F4D8E0}" srcOrd="0" destOrd="0" presId="urn:microsoft.com/office/officeart/2005/8/layout/orgChart1"/>
    <dgm:cxn modelId="{FE0816A2-3A00-4229-B4CF-A4CE618372E5}" type="presParOf" srcId="{C12CB79E-EE6E-46DC-9398-620E97729A67}" destId="{607D73A3-0213-4AEE-9C04-7D54C8F7CF9A}" srcOrd="1" destOrd="0" presId="urn:microsoft.com/office/officeart/2005/8/layout/orgChart1"/>
    <dgm:cxn modelId="{EEAB99EE-BBF8-488D-95BD-619E8E72F8A4}" type="presParOf" srcId="{A994ECE3-D483-4B25-9C4F-4ED1ABADBD45}" destId="{043F5C04-0BC3-45BD-8B09-DB6CB9670860}" srcOrd="1" destOrd="0" presId="urn:microsoft.com/office/officeart/2005/8/layout/orgChart1"/>
    <dgm:cxn modelId="{D38BB9FE-969A-42AC-8A28-10FC95575BE2}" type="presParOf" srcId="{043F5C04-0BC3-45BD-8B09-DB6CB9670860}" destId="{BC411669-CCCE-4F12-92B9-7082D4CC9012}" srcOrd="0" destOrd="0" presId="urn:microsoft.com/office/officeart/2005/8/layout/orgChart1"/>
    <dgm:cxn modelId="{C7CAC081-93FA-41A7-B78B-5BA70727C2A2}" type="presParOf" srcId="{043F5C04-0BC3-45BD-8B09-DB6CB9670860}" destId="{D1266DA4-A0D8-4287-B5ED-BD60BD62C55C}" srcOrd="1" destOrd="0" presId="urn:microsoft.com/office/officeart/2005/8/layout/orgChart1"/>
    <dgm:cxn modelId="{A3EB96BB-A930-438B-8C51-8A83EA5D91B5}" type="presParOf" srcId="{D1266DA4-A0D8-4287-B5ED-BD60BD62C55C}" destId="{D8D2CF06-B8AC-4615-8E0E-5DDD9267C3AB}" srcOrd="0" destOrd="0" presId="urn:microsoft.com/office/officeart/2005/8/layout/orgChart1"/>
    <dgm:cxn modelId="{87764704-B113-43A1-9DD5-B73F624D056E}" type="presParOf" srcId="{D8D2CF06-B8AC-4615-8E0E-5DDD9267C3AB}" destId="{BACBB9B4-A841-4C14-A806-44FB3C2C1294}" srcOrd="0" destOrd="0" presId="urn:microsoft.com/office/officeart/2005/8/layout/orgChart1"/>
    <dgm:cxn modelId="{F3C2FB3D-0348-4B29-9C1F-FB74CB4AAB45}" type="presParOf" srcId="{D8D2CF06-B8AC-4615-8E0E-5DDD9267C3AB}" destId="{9D91ADF7-076E-44F6-B7F9-34602B63363F}" srcOrd="1" destOrd="0" presId="urn:microsoft.com/office/officeart/2005/8/layout/orgChart1"/>
    <dgm:cxn modelId="{68E192BD-9CB6-4D67-8FB9-2790A61E7411}" type="presParOf" srcId="{D1266DA4-A0D8-4287-B5ED-BD60BD62C55C}" destId="{7AB41045-3792-46AE-8B7A-2407C8820FA8}" srcOrd="1" destOrd="0" presId="urn:microsoft.com/office/officeart/2005/8/layout/orgChart1"/>
    <dgm:cxn modelId="{25549A79-5ED0-4B31-9523-270D61F04779}" type="presParOf" srcId="{D1266DA4-A0D8-4287-B5ED-BD60BD62C55C}" destId="{C8859285-3E08-4D11-8B36-75E8A35AD15B}" srcOrd="2" destOrd="0" presId="urn:microsoft.com/office/officeart/2005/8/layout/orgChart1"/>
    <dgm:cxn modelId="{D22D7C53-1455-48D6-8D43-BE2D4A7F9D85}" type="presParOf" srcId="{043F5C04-0BC3-45BD-8B09-DB6CB9670860}" destId="{D6468C63-58D1-4288-8C80-FBDD006AB485}" srcOrd="2" destOrd="0" presId="urn:microsoft.com/office/officeart/2005/8/layout/orgChart1"/>
    <dgm:cxn modelId="{0F14D144-D14C-478A-BC89-2CEBD1DCC46C}" type="presParOf" srcId="{043F5C04-0BC3-45BD-8B09-DB6CB9670860}" destId="{03E68D56-6E64-4925-91EC-ADE517031C93}" srcOrd="3" destOrd="0" presId="urn:microsoft.com/office/officeart/2005/8/layout/orgChart1"/>
    <dgm:cxn modelId="{016C214C-CB5E-4029-A802-C5C9CDAD9BA4}" type="presParOf" srcId="{03E68D56-6E64-4925-91EC-ADE517031C93}" destId="{CDE8DA67-CA76-432C-8A6F-A315AE756106}" srcOrd="0" destOrd="0" presId="urn:microsoft.com/office/officeart/2005/8/layout/orgChart1"/>
    <dgm:cxn modelId="{0AE93EFD-8311-49F1-AC7F-08D452F0BC5C}" type="presParOf" srcId="{CDE8DA67-CA76-432C-8A6F-A315AE756106}" destId="{BDBF7A32-747B-47AF-9FDD-4649E2104B4A}" srcOrd="0" destOrd="0" presId="urn:microsoft.com/office/officeart/2005/8/layout/orgChart1"/>
    <dgm:cxn modelId="{44BED800-CBB4-4F2E-9576-A2291DD2E537}" type="presParOf" srcId="{CDE8DA67-CA76-432C-8A6F-A315AE756106}" destId="{F47599E9-90F7-4A12-9E44-8BCAA75DBAFB}" srcOrd="1" destOrd="0" presId="urn:microsoft.com/office/officeart/2005/8/layout/orgChart1"/>
    <dgm:cxn modelId="{A221D09E-7029-4219-9C96-D7F36B7867E2}" type="presParOf" srcId="{03E68D56-6E64-4925-91EC-ADE517031C93}" destId="{DEAF5FD9-BFD3-410F-AE9C-0F9FC0E6647A}" srcOrd="1" destOrd="0" presId="urn:microsoft.com/office/officeart/2005/8/layout/orgChart1"/>
    <dgm:cxn modelId="{2D7B0530-1843-429D-8480-3C8B7E0F5F99}" type="presParOf" srcId="{03E68D56-6E64-4925-91EC-ADE517031C93}" destId="{EC696F52-DA5F-466A-BBB6-465E247CD96E}" srcOrd="2" destOrd="0" presId="urn:microsoft.com/office/officeart/2005/8/layout/orgChart1"/>
    <dgm:cxn modelId="{5B3ECF38-3984-454E-97D4-04DE3EC36D22}" type="presParOf" srcId="{043F5C04-0BC3-45BD-8B09-DB6CB9670860}" destId="{9E9108BA-EB88-47C2-8666-A9A43617DCDC}" srcOrd="4" destOrd="0" presId="urn:microsoft.com/office/officeart/2005/8/layout/orgChart1"/>
    <dgm:cxn modelId="{E6648CAE-5AC2-4060-9540-03438CE544E8}" type="presParOf" srcId="{043F5C04-0BC3-45BD-8B09-DB6CB9670860}" destId="{5CDA47E1-80BC-4CAB-BEDE-F1404A89D1C4}" srcOrd="5" destOrd="0" presId="urn:microsoft.com/office/officeart/2005/8/layout/orgChart1"/>
    <dgm:cxn modelId="{1F82C695-3D03-49F3-9246-980076F9BDEF}" type="presParOf" srcId="{5CDA47E1-80BC-4CAB-BEDE-F1404A89D1C4}" destId="{B530BC64-3C21-4545-86AF-5B6B8C14B7FF}" srcOrd="0" destOrd="0" presId="urn:microsoft.com/office/officeart/2005/8/layout/orgChart1"/>
    <dgm:cxn modelId="{BD7F15B0-0112-4483-ADBF-EA3F39B2CBE6}" type="presParOf" srcId="{B530BC64-3C21-4545-86AF-5B6B8C14B7FF}" destId="{6EEFC57B-B359-446F-957E-07CBE4B5F80E}" srcOrd="0" destOrd="0" presId="urn:microsoft.com/office/officeart/2005/8/layout/orgChart1"/>
    <dgm:cxn modelId="{145B4F7B-AD82-4463-9B8E-072757DD44A2}" type="presParOf" srcId="{B530BC64-3C21-4545-86AF-5B6B8C14B7FF}" destId="{55C54EC2-792C-4004-89D8-30B92E83EADC}" srcOrd="1" destOrd="0" presId="urn:microsoft.com/office/officeart/2005/8/layout/orgChart1"/>
    <dgm:cxn modelId="{5EBF3D8A-9FB2-45AF-8E37-1865F446F012}" type="presParOf" srcId="{5CDA47E1-80BC-4CAB-BEDE-F1404A89D1C4}" destId="{96F5338A-AF3F-4CF2-B538-86E6DFD7B467}" srcOrd="1" destOrd="0" presId="urn:microsoft.com/office/officeart/2005/8/layout/orgChart1"/>
    <dgm:cxn modelId="{ED98C049-6D4E-4A06-B3CE-C5ED6F750F72}" type="presParOf" srcId="{5CDA47E1-80BC-4CAB-BEDE-F1404A89D1C4}" destId="{816AD710-5495-48D8-BE0A-F6BFB1C43A0D}" srcOrd="2" destOrd="0" presId="urn:microsoft.com/office/officeart/2005/8/layout/orgChart1"/>
    <dgm:cxn modelId="{D1096A15-0172-4554-AF36-E85ABBE8EEA4}" type="presParOf" srcId="{A994ECE3-D483-4B25-9C4F-4ED1ABADBD45}" destId="{53E53E2B-FD7C-41B9-9103-ABC2ED1498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B86A5-F5B1-4EE3-B100-18838D660849}">
      <dsp:nvSpPr>
        <dsp:cNvPr id="0" name=""/>
        <dsp:cNvSpPr/>
      </dsp:nvSpPr>
      <dsp:spPr>
        <a:xfrm rot="16200000">
          <a:off x="1352550" y="-1352550"/>
          <a:ext cx="1638300" cy="4343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Руководитель</a:t>
          </a:r>
        </a:p>
      </dsp:txBody>
      <dsp:txXfrm rot="5400000">
        <a:off x="0" y="0"/>
        <a:ext cx="4343400" cy="1228725"/>
      </dsp:txXfrm>
    </dsp:sp>
    <dsp:sp modelId="{FABE9707-4FB1-42E6-965B-3953A1E523B0}">
      <dsp:nvSpPr>
        <dsp:cNvPr id="0" name=""/>
        <dsp:cNvSpPr/>
      </dsp:nvSpPr>
      <dsp:spPr>
        <a:xfrm>
          <a:off x="4343400" y="0"/>
          <a:ext cx="4343400" cy="16383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Командир</a:t>
          </a:r>
        </a:p>
      </dsp:txBody>
      <dsp:txXfrm>
        <a:off x="4343400" y="0"/>
        <a:ext cx="4343400" cy="1228725"/>
      </dsp:txXfrm>
    </dsp:sp>
    <dsp:sp modelId="{694ADB05-86A8-46DB-BC78-807372937CF9}">
      <dsp:nvSpPr>
        <dsp:cNvPr id="0" name=""/>
        <dsp:cNvSpPr/>
      </dsp:nvSpPr>
      <dsp:spPr>
        <a:xfrm rot="10800000">
          <a:off x="0" y="1638300"/>
          <a:ext cx="4343400" cy="16383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Правитель</a:t>
          </a:r>
        </a:p>
      </dsp:txBody>
      <dsp:txXfrm rot="10800000">
        <a:off x="0" y="2047875"/>
        <a:ext cx="4343400" cy="1228725"/>
      </dsp:txXfrm>
    </dsp:sp>
    <dsp:sp modelId="{8005293A-AE6E-4B87-8267-34FF0BCD907B}">
      <dsp:nvSpPr>
        <dsp:cNvPr id="0" name=""/>
        <dsp:cNvSpPr/>
      </dsp:nvSpPr>
      <dsp:spPr>
        <a:xfrm rot="5400000">
          <a:off x="5695950" y="285749"/>
          <a:ext cx="1638300" cy="4343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Ведущий</a:t>
          </a:r>
        </a:p>
      </dsp:txBody>
      <dsp:txXfrm rot="-5400000">
        <a:off x="4343400" y="2047874"/>
        <a:ext cx="4343400" cy="1228725"/>
      </dsp:txXfrm>
    </dsp:sp>
    <dsp:sp modelId="{3AB4ABC9-290F-4A32-AF97-BFC0514D1E4C}">
      <dsp:nvSpPr>
        <dsp:cNvPr id="0" name=""/>
        <dsp:cNvSpPr/>
      </dsp:nvSpPr>
      <dsp:spPr>
        <a:xfrm>
          <a:off x="3040380" y="1228725"/>
          <a:ext cx="2606040" cy="81915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ЛИДЕР</a:t>
          </a:r>
        </a:p>
      </dsp:txBody>
      <dsp:txXfrm>
        <a:off x="3080368" y="1268713"/>
        <a:ext cx="2526064" cy="739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1CBA0-BB5C-42FB-856E-286EF1718558}">
      <dsp:nvSpPr>
        <dsp:cNvPr id="0" name=""/>
        <dsp:cNvSpPr/>
      </dsp:nvSpPr>
      <dsp:spPr>
        <a:xfrm>
          <a:off x="0" y="0"/>
          <a:ext cx="9144000" cy="8382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/>
            <a:t>Лидеры</a:t>
          </a:r>
          <a:endParaRPr lang="ru-RU" sz="4000" kern="1200" dirty="0"/>
        </a:p>
      </dsp:txBody>
      <dsp:txXfrm>
        <a:off x="0" y="0"/>
        <a:ext cx="9144000" cy="838206"/>
      </dsp:txXfrm>
    </dsp:sp>
    <dsp:sp modelId="{284EF77D-B845-4E20-8CAA-80B953437DCE}">
      <dsp:nvSpPr>
        <dsp:cNvPr id="0" name=""/>
        <dsp:cNvSpPr/>
      </dsp:nvSpPr>
      <dsp:spPr>
        <a:xfrm>
          <a:off x="4464" y="863871"/>
          <a:ext cx="3045023" cy="5676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 </a:t>
          </a:r>
          <a:r>
            <a:rPr lang="ru-RU" sz="1800" b="1" u="sng" kern="1200" dirty="0"/>
            <a:t>Формальные</a:t>
          </a:r>
          <a:r>
            <a:rPr lang="ru-RU" sz="1800" kern="1200" dirty="0"/>
            <a:t> (являются руководители организаций, которые могут одновременно быть неформальными лидерами или не быть таковыми)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 </a:t>
          </a:r>
          <a:r>
            <a:rPr lang="ru-RU" sz="1800" b="1" u="sng" kern="1200" dirty="0"/>
            <a:t>Неформальные</a:t>
          </a:r>
          <a:r>
            <a:rPr lang="ru-RU" sz="1800" kern="1200" dirty="0"/>
            <a:t>  (люди, которые не связаны с возможностью применения силы, принуждением, давлением, обусловленным положением в организации (должность, статус) или официальными, формальными полномочиями)</a:t>
          </a:r>
        </a:p>
      </dsp:txBody>
      <dsp:txXfrm>
        <a:off x="4464" y="863871"/>
        <a:ext cx="3045023" cy="5676709"/>
      </dsp:txXfrm>
    </dsp:sp>
    <dsp:sp modelId="{4808303C-BFEE-42A6-AF63-0F186C541BD4}">
      <dsp:nvSpPr>
        <dsp:cNvPr id="0" name=""/>
        <dsp:cNvSpPr/>
      </dsp:nvSpPr>
      <dsp:spPr>
        <a:xfrm>
          <a:off x="3049488" y="872003"/>
          <a:ext cx="3045023" cy="5660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 </a:t>
          </a:r>
          <a:r>
            <a:rPr lang="ru-RU" sz="1800" b="1" u="sng" kern="1200" dirty="0" err="1"/>
            <a:t>Микролидеры</a:t>
          </a:r>
          <a:r>
            <a:rPr lang="ru-RU" sz="1800" kern="1200" dirty="0"/>
            <a:t> (функционирует во внутренней среде организации, сосредоточен на решении текущих вопросов, его управление реактивно и </a:t>
          </a:r>
          <a:r>
            <a:rPr lang="ru-RU" sz="1800" kern="1200" dirty="0" err="1"/>
            <a:t>ситуативно</a:t>
          </a:r>
          <a:r>
            <a:rPr lang="ru-RU" sz="1800" kern="1200" dirty="0"/>
            <a:t>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 </a:t>
          </a:r>
          <a:r>
            <a:rPr lang="ru-RU" sz="1800" b="1" u="sng" kern="1200" dirty="0" err="1"/>
            <a:t>Макролидеры</a:t>
          </a:r>
          <a:r>
            <a:rPr lang="ru-RU" sz="1800" kern="1200" dirty="0"/>
            <a:t> (ориентирован на будущее, внешнюю среду, построение отношений между людьми внутри организации посредством создания организационной культуры)</a:t>
          </a:r>
        </a:p>
      </dsp:txBody>
      <dsp:txXfrm>
        <a:off x="3049488" y="872003"/>
        <a:ext cx="3045023" cy="5660445"/>
      </dsp:txXfrm>
    </dsp:sp>
    <dsp:sp modelId="{36051596-3599-4EF0-A415-785212B435DF}">
      <dsp:nvSpPr>
        <dsp:cNvPr id="0" name=""/>
        <dsp:cNvSpPr/>
      </dsp:nvSpPr>
      <dsp:spPr>
        <a:xfrm>
          <a:off x="6094511" y="863871"/>
          <a:ext cx="3045023" cy="5676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 </a:t>
          </a:r>
          <a:r>
            <a:rPr lang="ru-RU" sz="1800" b="1" u="sng" kern="1200" dirty="0"/>
            <a:t>Постоянные</a:t>
          </a:r>
          <a:r>
            <a:rPr lang="ru-RU" sz="1800" kern="1200" dirty="0"/>
            <a:t> (управляют группой длительный период времени, их отношения с членами группы являются устоявшимися и прочными)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 </a:t>
          </a:r>
          <a:r>
            <a:rPr lang="ru-RU" sz="1800" b="1" u="sng" kern="1200" dirty="0"/>
            <a:t>Временные</a:t>
          </a:r>
          <a:r>
            <a:rPr lang="ru-RU" sz="1800" kern="1200" dirty="0"/>
            <a:t> (могут появляться или назначаться для решения какой-либо единичной проблемы или организации единичного мероприятия)</a:t>
          </a:r>
        </a:p>
      </dsp:txBody>
      <dsp:txXfrm>
        <a:off x="6094511" y="863871"/>
        <a:ext cx="3045023" cy="5676709"/>
      </dsp:txXfrm>
    </dsp:sp>
    <dsp:sp modelId="{9BF0C025-D5E1-4C88-8C21-5F368403C2DC}">
      <dsp:nvSpPr>
        <dsp:cNvPr id="0" name=""/>
        <dsp:cNvSpPr/>
      </dsp:nvSpPr>
      <dsp:spPr>
        <a:xfrm>
          <a:off x="0" y="5814490"/>
          <a:ext cx="9144000" cy="46939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21B43-E95E-41D9-BD46-C2AFF577F9CE}">
      <dsp:nvSpPr>
        <dsp:cNvPr id="0" name=""/>
        <dsp:cNvSpPr/>
      </dsp:nvSpPr>
      <dsp:spPr>
        <a:xfrm>
          <a:off x="201520" y="0"/>
          <a:ext cx="6939375" cy="5834742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</a:rPr>
            <a:t>Социальная микросреда</a:t>
          </a:r>
        </a:p>
      </dsp:txBody>
      <dsp:txXfrm>
        <a:off x="2701083" y="291737"/>
        <a:ext cx="1940249" cy="875211"/>
      </dsp:txXfrm>
    </dsp:sp>
    <dsp:sp modelId="{55CBFAAF-EA3D-4D23-B441-83EF1A82017F}">
      <dsp:nvSpPr>
        <dsp:cNvPr id="0" name=""/>
        <dsp:cNvSpPr/>
      </dsp:nvSpPr>
      <dsp:spPr>
        <a:xfrm>
          <a:off x="672033" y="1166948"/>
          <a:ext cx="5998348" cy="466779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Организация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622996" y="1447016"/>
        <a:ext cx="2096422" cy="840202"/>
      </dsp:txXfrm>
    </dsp:sp>
    <dsp:sp modelId="{A72B26A9-A5D1-4851-9281-0255289612FD}">
      <dsp:nvSpPr>
        <dsp:cNvPr id="0" name=""/>
        <dsp:cNvSpPr/>
      </dsp:nvSpPr>
      <dsp:spPr>
        <a:xfrm>
          <a:off x="1920785" y="2333896"/>
          <a:ext cx="3500845" cy="3500845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bg1"/>
              </a:solidFill>
            </a:rPr>
            <a:t>Группа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855511" y="2596460"/>
        <a:ext cx="1631393" cy="787690"/>
      </dsp:txXfrm>
    </dsp:sp>
    <dsp:sp modelId="{BE5C7FC5-55A6-4CA5-A296-1CBE0A20E78E}">
      <dsp:nvSpPr>
        <dsp:cNvPr id="0" name=""/>
        <dsp:cNvSpPr/>
      </dsp:nvSpPr>
      <dsp:spPr>
        <a:xfrm>
          <a:off x="2504259" y="3500845"/>
          <a:ext cx="2333896" cy="2333896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</a:rPr>
            <a:t>Личность</a:t>
          </a:r>
        </a:p>
      </dsp:txBody>
      <dsp:txXfrm>
        <a:off x="2846050" y="4084319"/>
        <a:ext cx="1650314" cy="1166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4BF36-4F7A-4C0B-9FA7-4817913D208C}">
      <dsp:nvSpPr>
        <dsp:cNvPr id="0" name=""/>
        <dsp:cNvSpPr/>
      </dsp:nvSpPr>
      <dsp:spPr>
        <a:xfrm>
          <a:off x="50613" y="0"/>
          <a:ext cx="2579046" cy="937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 dirty="0"/>
            <a:t>Production deviance</a:t>
          </a:r>
          <a:endParaRPr lang="ru-RU" sz="2200" b="1" i="1" kern="1200" dirty="0"/>
        </a:p>
      </dsp:txBody>
      <dsp:txXfrm>
        <a:off x="50613" y="0"/>
        <a:ext cx="2579046" cy="937222"/>
      </dsp:txXfrm>
    </dsp:sp>
    <dsp:sp modelId="{C57F7455-B877-4265-8117-5D9E2A97C22B}">
      <dsp:nvSpPr>
        <dsp:cNvPr id="0" name=""/>
        <dsp:cNvSpPr/>
      </dsp:nvSpPr>
      <dsp:spPr>
        <a:xfrm>
          <a:off x="89873" y="1006073"/>
          <a:ext cx="2413462" cy="38941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Саботаж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Абсентеизм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22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Презентеизм</a:t>
          </a:r>
          <a:endParaRPr lang="ru-RU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873" y="1006073"/>
        <a:ext cx="2413462" cy="3894158"/>
      </dsp:txXfrm>
    </dsp:sp>
    <dsp:sp modelId="{5C672B30-58CD-43E2-85D0-1E57D7E1FE99}">
      <dsp:nvSpPr>
        <dsp:cNvPr id="0" name=""/>
        <dsp:cNvSpPr/>
      </dsp:nvSpPr>
      <dsp:spPr>
        <a:xfrm>
          <a:off x="3075904" y="0"/>
          <a:ext cx="2602023" cy="932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 dirty="0" err="1"/>
            <a:t>Preorerty</a:t>
          </a:r>
          <a:r>
            <a:rPr lang="en-US" sz="2200" b="1" i="1" kern="1200" dirty="0"/>
            <a:t> deviance</a:t>
          </a:r>
          <a:endParaRPr lang="ru-RU" sz="2200" b="1" i="1" kern="1200" dirty="0"/>
        </a:p>
      </dsp:txBody>
      <dsp:txXfrm>
        <a:off x="3075904" y="0"/>
        <a:ext cx="2602023" cy="932476"/>
      </dsp:txXfrm>
    </dsp:sp>
    <dsp:sp modelId="{2A0955D7-F9BD-4684-8A23-501D09EF3093}">
      <dsp:nvSpPr>
        <dsp:cNvPr id="0" name=""/>
        <dsp:cNvSpPr/>
      </dsp:nvSpPr>
      <dsp:spPr>
        <a:xfrm>
          <a:off x="3004421" y="1057828"/>
          <a:ext cx="2657925" cy="38235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Воровство, нецелевое использование средств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рабочего времени в личных целях</a:t>
          </a:r>
        </a:p>
      </dsp:txBody>
      <dsp:txXfrm>
        <a:off x="3004421" y="1057828"/>
        <a:ext cx="2657925" cy="3823571"/>
      </dsp:txXfrm>
    </dsp:sp>
    <dsp:sp modelId="{DA2D684C-FD92-497D-B9B2-933ADAAB29D8}">
      <dsp:nvSpPr>
        <dsp:cNvPr id="0" name=""/>
        <dsp:cNvSpPr/>
      </dsp:nvSpPr>
      <dsp:spPr>
        <a:xfrm>
          <a:off x="6277073" y="0"/>
          <a:ext cx="2197802" cy="932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 dirty="0"/>
            <a:t>Personal aggression</a:t>
          </a:r>
          <a:endParaRPr lang="ru-RU" sz="2200" b="1" i="1" kern="1200" dirty="0"/>
        </a:p>
      </dsp:txBody>
      <dsp:txXfrm>
        <a:off x="6277073" y="0"/>
        <a:ext cx="2197802" cy="932476"/>
      </dsp:txXfrm>
    </dsp:sp>
    <dsp:sp modelId="{FF09BA04-F49C-4F42-AE45-859641BFBD86}">
      <dsp:nvSpPr>
        <dsp:cNvPr id="0" name=""/>
        <dsp:cNvSpPr/>
      </dsp:nvSpPr>
      <dsp:spPr>
        <a:xfrm>
          <a:off x="6080639" y="1085768"/>
          <a:ext cx="2503604" cy="37863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2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и психическое насилие</a:t>
          </a:r>
        </a:p>
      </dsp:txBody>
      <dsp:txXfrm>
        <a:off x="6080639" y="1085768"/>
        <a:ext cx="2503604" cy="3786317"/>
      </dsp:txXfrm>
    </dsp:sp>
    <dsp:sp modelId="{55DA7976-7640-4FAC-A0B0-1BA37EDB57D8}">
      <dsp:nvSpPr>
        <dsp:cNvPr id="0" name=""/>
        <dsp:cNvSpPr/>
      </dsp:nvSpPr>
      <dsp:spPr>
        <a:xfrm>
          <a:off x="9150120" y="5735"/>
          <a:ext cx="2572324" cy="932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 dirty="0"/>
            <a:t>Political deviance</a:t>
          </a:r>
          <a:endParaRPr lang="ru-RU" sz="2200" b="1" i="1" kern="1200" dirty="0"/>
        </a:p>
      </dsp:txBody>
      <dsp:txXfrm>
        <a:off x="9150120" y="5735"/>
        <a:ext cx="2572324" cy="932476"/>
      </dsp:txXfrm>
    </dsp:sp>
    <dsp:sp modelId="{A3AE2193-40A4-4F86-BE6B-7619A578AAB6}">
      <dsp:nvSpPr>
        <dsp:cNvPr id="0" name=""/>
        <dsp:cNvSpPr/>
      </dsp:nvSpPr>
      <dsp:spPr>
        <a:xfrm>
          <a:off x="9002537" y="1095746"/>
          <a:ext cx="2780425" cy="3761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22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 сплетен</a:t>
          </a:r>
          <a:endParaRPr lang="ru-RU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22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Необоснованные обвинения</a:t>
          </a:r>
          <a:endParaRPr lang="ru-RU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22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Обструкционимзм</a:t>
          </a:r>
          <a:endParaRPr lang="ru-RU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2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 undermining</a:t>
          </a:r>
          <a:endParaRPr lang="ru-RU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02537" y="1095746"/>
        <a:ext cx="2780425" cy="37616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6E3F3-FF90-4D63-B24E-6FC50A8B853A}">
      <dsp:nvSpPr>
        <dsp:cNvPr id="0" name=""/>
        <dsp:cNvSpPr/>
      </dsp:nvSpPr>
      <dsp:spPr>
        <a:xfrm>
          <a:off x="3464" y="532586"/>
          <a:ext cx="3378286" cy="1583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Предпосылки</a:t>
          </a:r>
        </a:p>
      </dsp:txBody>
      <dsp:txXfrm>
        <a:off x="3464" y="532586"/>
        <a:ext cx="3378286" cy="1583108"/>
      </dsp:txXfrm>
    </dsp:sp>
    <dsp:sp modelId="{9494D221-B57F-4FCD-99EC-58CA965BBE52}">
      <dsp:nvSpPr>
        <dsp:cNvPr id="0" name=""/>
        <dsp:cNvSpPr/>
      </dsp:nvSpPr>
      <dsp:spPr>
        <a:xfrm>
          <a:off x="3464" y="1781800"/>
          <a:ext cx="3378286" cy="33960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Установки</a:t>
          </a:r>
        </a:p>
        <a:p>
          <a:pPr marL="171450" lvl="1" indent="4572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Ориентация на        достижения</a:t>
          </a:r>
          <a:endParaRPr lang="ru-RU" sz="1800" b="1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Организационные стимулы</a:t>
          </a:r>
        </a:p>
        <a:p>
          <a:pPr marL="171450" lvl="1" indent="4572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«Победитель получает все»</a:t>
          </a:r>
          <a:endParaRPr lang="ru-RU" sz="1800" b="1" kern="1200" dirty="0"/>
        </a:p>
        <a:p>
          <a:pPr marL="171450" lvl="1" indent="4572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Акцент на усилиях, а не на результатах</a:t>
          </a:r>
        </a:p>
        <a:p>
          <a:pPr marL="228600" lvl="1" indent="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300" kern="1200" dirty="0"/>
        </a:p>
      </dsp:txBody>
      <dsp:txXfrm>
        <a:off x="3464" y="1781800"/>
        <a:ext cx="3378286" cy="3396096"/>
      </dsp:txXfrm>
    </dsp:sp>
    <dsp:sp modelId="{91F42093-DF44-4C21-88C6-B2D9A6DAF817}">
      <dsp:nvSpPr>
        <dsp:cNvPr id="0" name=""/>
        <dsp:cNvSpPr/>
      </dsp:nvSpPr>
      <dsp:spPr>
        <a:xfrm>
          <a:off x="3854711" y="555168"/>
          <a:ext cx="3378286" cy="1594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Проявления</a:t>
          </a:r>
        </a:p>
      </dsp:txBody>
      <dsp:txXfrm>
        <a:off x="3854711" y="555168"/>
        <a:ext cx="3378286" cy="1594862"/>
      </dsp:txXfrm>
    </dsp:sp>
    <dsp:sp modelId="{C0531E73-A60B-4D64-B0FF-1F3EFD4E4A60}">
      <dsp:nvSpPr>
        <dsp:cNvPr id="0" name=""/>
        <dsp:cNvSpPr/>
      </dsp:nvSpPr>
      <dsp:spPr>
        <a:xfrm>
          <a:off x="3854711" y="1861299"/>
          <a:ext cx="3378286" cy="32940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Эмоции</a:t>
          </a:r>
        </a:p>
        <a:p>
          <a:pPr marL="171450" lvl="1" indent="4320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Чувство вины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Сознание</a:t>
          </a:r>
        </a:p>
        <a:p>
          <a:pPr marL="171450" lvl="1" indent="4320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«Зацикленность» на работе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Поведение</a:t>
          </a:r>
        </a:p>
        <a:p>
          <a:pPr marL="171450" lvl="1" indent="4320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Высокие трудовые нагрузки</a:t>
          </a:r>
        </a:p>
        <a:p>
          <a:pPr marL="171450" lvl="1" indent="4320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Смешивание работы и личной жизни</a:t>
          </a:r>
        </a:p>
      </dsp:txBody>
      <dsp:txXfrm>
        <a:off x="3854711" y="1861299"/>
        <a:ext cx="3378286" cy="3294015"/>
      </dsp:txXfrm>
    </dsp:sp>
    <dsp:sp modelId="{6E7290EE-8256-4B49-A14F-83B78DF9A204}">
      <dsp:nvSpPr>
        <dsp:cNvPr id="0" name=""/>
        <dsp:cNvSpPr/>
      </dsp:nvSpPr>
      <dsp:spPr>
        <a:xfrm>
          <a:off x="7705958" y="590653"/>
          <a:ext cx="3378286" cy="1482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Последствия</a:t>
          </a:r>
        </a:p>
      </dsp:txBody>
      <dsp:txXfrm>
        <a:off x="7705958" y="590653"/>
        <a:ext cx="3378286" cy="1482558"/>
      </dsp:txXfrm>
    </dsp:sp>
    <dsp:sp modelId="{C9E45167-8202-4FB4-A157-5A03C9668277}">
      <dsp:nvSpPr>
        <dsp:cNvPr id="0" name=""/>
        <dsp:cNvSpPr/>
      </dsp:nvSpPr>
      <dsp:spPr>
        <a:xfrm>
          <a:off x="7705958" y="1855449"/>
          <a:ext cx="3378286" cy="32643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Ухудшение здоровья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baseline="0" dirty="0"/>
            <a:t>Ограниченность социальных контактов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baseline="0" dirty="0"/>
            <a:t>Дисбаланс профессиональной и семейной жизни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baseline="0" dirty="0"/>
            <a:t>Эффективность труда и удовлетворенность работой и карьерой:</a:t>
          </a:r>
        </a:p>
        <a:p>
          <a:pPr marL="171450" lvl="1" indent="4320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baseline="0" dirty="0"/>
            <a:t>Краткосрочные +++</a:t>
          </a:r>
        </a:p>
        <a:p>
          <a:pPr marL="171450" lvl="1" indent="4320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baseline="0" dirty="0"/>
            <a:t>Долгосрочные  ---</a:t>
          </a:r>
        </a:p>
      </dsp:txBody>
      <dsp:txXfrm>
        <a:off x="7705958" y="1855449"/>
        <a:ext cx="3378286" cy="32643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108BA-EB88-47C2-8666-A9A43617DCDC}">
      <dsp:nvSpPr>
        <dsp:cNvPr id="0" name=""/>
        <dsp:cNvSpPr/>
      </dsp:nvSpPr>
      <dsp:spPr>
        <a:xfrm>
          <a:off x="6006144" y="1221134"/>
          <a:ext cx="2954169" cy="512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353"/>
              </a:lnTo>
              <a:lnTo>
                <a:pt x="2954169" y="256353"/>
              </a:lnTo>
              <a:lnTo>
                <a:pt x="2954169" y="5127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68C63-58D1-4288-8C80-FBDD006AB485}">
      <dsp:nvSpPr>
        <dsp:cNvPr id="0" name=""/>
        <dsp:cNvSpPr/>
      </dsp:nvSpPr>
      <dsp:spPr>
        <a:xfrm>
          <a:off x="5960424" y="1221134"/>
          <a:ext cx="91440" cy="5127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7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11669-CCCE-4F12-92B9-7082D4CC9012}">
      <dsp:nvSpPr>
        <dsp:cNvPr id="0" name=""/>
        <dsp:cNvSpPr/>
      </dsp:nvSpPr>
      <dsp:spPr>
        <a:xfrm>
          <a:off x="3051974" y="1221134"/>
          <a:ext cx="2954169" cy="512707"/>
        </a:xfrm>
        <a:custGeom>
          <a:avLst/>
          <a:gdLst/>
          <a:ahLst/>
          <a:cxnLst/>
          <a:rect l="0" t="0" r="0" b="0"/>
          <a:pathLst>
            <a:path>
              <a:moveTo>
                <a:pt x="2954169" y="0"/>
              </a:moveTo>
              <a:lnTo>
                <a:pt x="2954169" y="256353"/>
              </a:lnTo>
              <a:lnTo>
                <a:pt x="0" y="256353"/>
              </a:lnTo>
              <a:lnTo>
                <a:pt x="0" y="5127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D4656-1234-4D92-AEE1-95EF41F4D8E0}">
      <dsp:nvSpPr>
        <dsp:cNvPr id="0" name=""/>
        <dsp:cNvSpPr/>
      </dsp:nvSpPr>
      <dsp:spPr>
        <a:xfrm>
          <a:off x="4785412" y="403"/>
          <a:ext cx="2441462" cy="1220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Виды </a:t>
          </a:r>
          <a:r>
            <a:rPr lang="ru-RU" sz="2400" kern="1200" dirty="0" err="1"/>
            <a:t>буллинга</a:t>
          </a:r>
          <a:endParaRPr lang="ru-RU" sz="2400" kern="1200" dirty="0"/>
        </a:p>
      </dsp:txBody>
      <dsp:txXfrm>
        <a:off x="4785412" y="403"/>
        <a:ext cx="2441462" cy="1220731"/>
      </dsp:txXfrm>
    </dsp:sp>
    <dsp:sp modelId="{BACBB9B4-A841-4C14-A806-44FB3C2C1294}">
      <dsp:nvSpPr>
        <dsp:cNvPr id="0" name=""/>
        <dsp:cNvSpPr/>
      </dsp:nvSpPr>
      <dsp:spPr>
        <a:xfrm>
          <a:off x="1831243" y="1733841"/>
          <a:ext cx="2441462" cy="12207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Психологический</a:t>
          </a:r>
        </a:p>
      </dsp:txBody>
      <dsp:txXfrm>
        <a:off x="1831243" y="1733841"/>
        <a:ext cx="2441462" cy="1220731"/>
      </dsp:txXfrm>
    </dsp:sp>
    <dsp:sp modelId="{BDBF7A32-747B-47AF-9FDD-4649E2104B4A}">
      <dsp:nvSpPr>
        <dsp:cNvPr id="0" name=""/>
        <dsp:cNvSpPr/>
      </dsp:nvSpPr>
      <dsp:spPr>
        <a:xfrm>
          <a:off x="4785412" y="1733841"/>
          <a:ext cx="2441462" cy="12207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Физический</a:t>
          </a:r>
        </a:p>
      </dsp:txBody>
      <dsp:txXfrm>
        <a:off x="4785412" y="1733841"/>
        <a:ext cx="2441462" cy="1220731"/>
      </dsp:txXfrm>
    </dsp:sp>
    <dsp:sp modelId="{6EEFC57B-B359-446F-957E-07CBE4B5F80E}">
      <dsp:nvSpPr>
        <dsp:cNvPr id="0" name=""/>
        <dsp:cNvSpPr/>
      </dsp:nvSpPr>
      <dsp:spPr>
        <a:xfrm>
          <a:off x="7739582" y="1733841"/>
          <a:ext cx="2441462" cy="12207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Кибербуллинг</a:t>
          </a:r>
          <a:endParaRPr lang="ru-RU" sz="2400" kern="1200" dirty="0"/>
        </a:p>
      </dsp:txBody>
      <dsp:txXfrm>
        <a:off x="7739582" y="1733841"/>
        <a:ext cx="2441462" cy="1220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2E6705-43BF-4B55-8349-775665304E8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1926B6-EEB8-4351-8BDA-DBE80EB24ABC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86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49E289-2066-4EB5-9BAD-25F49B904BC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053F96-B082-4E40-A923-B1D8C81CBCAC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2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7165F0-6956-43DE-B89B-F014BE9A050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A119D8-2F66-45D6-85ED-703E73FAFB39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00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DD0B58-43D2-4C51-9C87-3B669CD8994B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4C493D-6283-4680-B4DB-88E5255D213E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46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A38488-F5A3-4FBA-B3D1-DE2716AFE07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07E4C3-9082-4206-B446-566D21B710AC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24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EED08C-4C6B-433D-96D7-137B3E54075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EC2FF4-536E-46C4-8B2D-056535CF92B2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40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BA4E3D-E9D1-4721-9C42-36ADF657D750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4A6FBE-9D1A-4F5E-8957-3E02CC7F5335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3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B754C7-361E-4BE0-A77B-8887CF467AC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39EA46-1377-457B-A3B8-52280502263B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057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5FFF44-A5FD-4FC2-8B75-2407131755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4B78C5-03CB-4720-82E2-AD85C2DA6DD0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28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8436E-083F-4236-BBD2-934CA3E6FD0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C5486D-9BBD-4B72-BA31-71AD8C9FCFDB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80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D6FA67-5EC8-487E-A72E-676F7F4B37C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4D36AF-FEEF-42C6-AA0A-BA50C688311E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2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DB356D-324E-41CA-A860-7E8C3ABE42B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346609-530A-4CB8-AEAF-57D7CCFC37A1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97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FA44BD-3EA7-4A1B-8C02-FF56250D954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7ED52C-975A-4422-918F-D24828AD6228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04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D313E-CC42-43B6-AABE-60A836D53E9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7C850F-C09E-49A6-AE33-8CEB4648B3A6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9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D75009-F614-414F-BE36-A76A952B2DD0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6EA6E2-26EC-464D-8C3A-125E08C33793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35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1181-D29E-4EED-948F-F5BFF2B73843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668599-7509-4D9C-B676-907A6038002E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88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5512E9-BF9F-46F8-AE21-E57CF2E2B2A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893E4C-F110-442D-BCB6-EB689C56DD01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21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DB77D0-56CF-4820-A45C-02AF68CA86B0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20F9FE-5286-496D-B149-C0D874563659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876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69B3AA-0185-465F-8821-DBFF83F5F5E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9E628-93D2-4024-8201-9956DC9C331E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84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69CB6-4233-4F81-AEC0-CC8F51C8E33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85E858-049C-4A9C-8436-7C33FD0B8C58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87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377E2D-CF4A-46DC-A8AE-5A1D07FD872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BD2C2F-7C75-412F-A04C-E6D8DA6C25F4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36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C84BFF-FA1B-40B1-979E-3106D737A33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55C660-A172-437A-AEB6-B2674D3CE86A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96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B2FE99-2908-4785-A7E9-4167E779373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983927-1DA2-47BF-908A-33B58B898B93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10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4C7D0-E640-4871-B106-182AB8FFE2D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1B1FB9-6DFD-4C22-8929-711E927591CB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564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52E2D5-4913-46E9-9348-CBF22886EEF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B1088B-10FE-4C87-8916-61DE3DD45144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88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B8F929-D6E3-4C04-BD38-B8D4D56BDB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DC8C1D-87F6-4698-A204-70DD78CBEABC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09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719E42-2F1C-4095-876C-4698DA3D973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B804C6-9480-4400-9B09-9C03B421AE51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46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0C1C-149A-4F01-8D5B-BAD77323F0E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34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0C1C-149A-4F01-8D5B-BAD77323F0E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563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0C1C-149A-4F01-8D5B-BAD77323F0E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31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0C1C-149A-4F01-8D5B-BAD77323F0E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844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0C1C-149A-4F01-8D5B-BAD77323F0E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50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0C1C-149A-4F01-8D5B-BAD77323F0E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4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1BB3E-63BD-413F-BE4E-627AD099F6A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4C7E0A-5B8B-4235-8577-EF25D75F5174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28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0C1C-149A-4F01-8D5B-BAD77323F0E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9996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0C1C-149A-4F01-8D5B-BAD77323F0E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95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4470C1C-149A-4F01-8D5B-BAD77323F0E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676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0C1C-149A-4F01-8D5B-BAD77323F0E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213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0C1C-149A-4F01-8D5B-BAD77323F0E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1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B25ADE-8F93-4A84-8086-C2B9F189416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DAE5CD-EBF8-4DBE-927F-5D6F9464A40C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3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737E97-B7FD-4545-B103-416FA8ADC83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1B0B9F-B5B8-436D-AD45-27E485804AEA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4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915CBB-7EA3-4340-ADC5-069BE1A9777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54C6B-D608-4E15-BE80-0EB9C0416238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97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5EC0E-C1AA-4EFF-A5B5-2061954A9A5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4AF37B-76A8-43AA-84C1-8AA6BB860998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7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4F3A3-617F-47E7-B6EB-DD6B18E1B58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2E0439-10CD-4DBB-9088-CFDF2BB0516A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2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F42B2-0B18-4F73-A337-EFA5DFA087C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33B9A5-511A-42B9-B56F-B644959A16B9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69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1E2E3-611A-4DA6-881B-F422C05101E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1720E7-DE3B-4965-9F5A-4C3A5A73382C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15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877E0-600D-4CD2-B98E-C665873AF76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6E2DB4-CEC2-49EB-A184-E2B1AAB519C8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298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4470C1C-149A-4F01-8D5B-BAD77323F0E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2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ndars.ru/student/marketing/missiya-organizacii.html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3535362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ТЕМА 5. 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ЛИДЕРСТВО И РУКОВОДСТВО</a:t>
            </a:r>
            <a:b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32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2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177" y="182336"/>
            <a:ext cx="11260183" cy="697230"/>
          </a:xfrm>
        </p:spPr>
        <p:txBody>
          <a:bodyPr/>
          <a:lstStyle/>
          <a:p>
            <a:r>
              <a:rPr lang="ru-RU" sz="4000" b="1" dirty="0"/>
              <a:t>2. Развитие взглядов на определение «лидерства»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6" y="1020765"/>
            <a:ext cx="5782491" cy="895122"/>
          </a:xfrm>
          <a:ln w="38100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r>
              <a:rPr lang="ru-RU" dirty="0"/>
              <a:t>предметом научных исследований эта тема стала только в ХХ веке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6274526" y="1020765"/>
            <a:ext cx="5782491" cy="89512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существует более 350 определений лидерства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3177" y="2057086"/>
            <a:ext cx="6923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«Лидерство – это способность оказывать влияние на отдельные личности и группы, направляя их усилия на достижение целей»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03820" y="2703417"/>
            <a:ext cx="5123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Н. И. Ильин, И. Г. </a:t>
            </a:r>
            <a:r>
              <a:rPr lang="ru-RU" b="1" i="1" dirty="0" err="1">
                <a:solidFill>
                  <a:srgbClr val="7030A0"/>
                </a:solidFill>
              </a:rPr>
              <a:t>Лукманова</a:t>
            </a:r>
            <a:r>
              <a:rPr lang="ru-RU" b="1" i="1" dirty="0">
                <a:solidFill>
                  <a:srgbClr val="7030A0"/>
                </a:solidFill>
              </a:rPr>
              <a:t>, А. Н. Немчин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3177" y="3524480"/>
            <a:ext cx="6923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«…лидерство как позитивное влияние…»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03820" y="3524480"/>
            <a:ext cx="1338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Б. М. Басе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3177" y="4345543"/>
            <a:ext cx="6923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«…лидерство как умение оказывать воздействие на других, … рассмотрение данного феномена как производного от власти»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03820" y="4991874"/>
            <a:ext cx="1608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Ж. </a:t>
            </a:r>
            <a:r>
              <a:rPr lang="ru-RU" b="1" i="1" dirty="0" err="1">
                <a:solidFill>
                  <a:srgbClr val="7030A0"/>
                </a:solidFill>
              </a:rPr>
              <a:t>Блондель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3177" y="5536365"/>
            <a:ext cx="6923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«лидер – это член группы, который спонтанно выдвигается на роль неофициального руководителя»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03820" y="6182696"/>
            <a:ext cx="1762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Б. Д. </a:t>
            </a:r>
            <a:r>
              <a:rPr lang="ru-RU" b="1" i="1" dirty="0" err="1">
                <a:solidFill>
                  <a:srgbClr val="7030A0"/>
                </a:solidFill>
              </a:rPr>
              <a:t>Парыгин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7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" y="495845"/>
            <a:ext cx="10972800" cy="523059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</a:rPr>
              <a:t>Понимание лидерства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057" y="1221061"/>
            <a:ext cx="11260183" cy="912539"/>
          </a:xfrm>
        </p:spPr>
        <p:txBody>
          <a:bodyPr/>
          <a:lstStyle/>
          <a:p>
            <a:r>
              <a:rPr lang="ru-RU" sz="2400" dirty="0"/>
              <a:t>Лидерство невозможно без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влияния</a:t>
            </a:r>
            <a:r>
              <a:rPr lang="ru-RU" sz="2400" dirty="0"/>
              <a:t>, возникающего между людьми, которые стремятся к изменениям, отражающим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общие цели </a:t>
            </a:r>
            <a:r>
              <a:rPr lang="ru-RU" sz="2400" dirty="0"/>
              <a:t>лидера и ведомых.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566056" y="2522994"/>
            <a:ext cx="11260183" cy="51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И все же лидерство – это прежде всего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взаимодействие</a:t>
            </a:r>
            <a:r>
              <a:rPr lang="ru-RU" sz="2400" dirty="0"/>
              <a:t>.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566056" y="3428686"/>
            <a:ext cx="11260183" cy="9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Люди, вовлеченные в подобные взаимоотношения, стремятся к постоянным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изменениям</a:t>
            </a:r>
            <a:r>
              <a:rPr lang="ru-RU" sz="2400" dirty="0"/>
              <a:t>, и лидерство предполагает создание условий для изменений.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66056" y="4730619"/>
            <a:ext cx="11260183" cy="9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Лидерство – это особый вид человеческой деятельности, который невозможен без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членов группы</a:t>
            </a:r>
            <a:r>
              <a:rPr lang="ru-RU" sz="2400" dirty="0"/>
              <a:t>, ведомых.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490752" y="2074819"/>
            <a:ext cx="1410789" cy="48518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490752" y="2987358"/>
            <a:ext cx="1410789" cy="48518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490751" y="4300788"/>
            <a:ext cx="1410789" cy="48518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490751" y="5658078"/>
            <a:ext cx="1410789" cy="48518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5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" y="495845"/>
            <a:ext cx="10972800" cy="523059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</a:rPr>
              <a:t>Понимание лидерства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303" y="2065793"/>
            <a:ext cx="11260183" cy="1983693"/>
          </a:xfrm>
        </p:spPr>
        <p:txBody>
          <a:bodyPr/>
          <a:lstStyle/>
          <a:p>
            <a:pPr algn="ctr"/>
            <a:r>
              <a:rPr lang="ru-RU" sz="2800" dirty="0"/>
              <a:t>Таким образом,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ЛИДЕРСТВО</a:t>
            </a:r>
            <a:r>
              <a:rPr lang="ru-RU" sz="2800" dirty="0"/>
              <a:t> – это взаимоотношения между лидером и членами группы, оказывающими влияние друг на друга и совместно стремящимися к реальным изменениям и достижению результатов, отражающих общие цели.</a:t>
            </a:r>
          </a:p>
        </p:txBody>
      </p:sp>
    </p:spTree>
    <p:extLst>
      <p:ext uri="{BB962C8B-B14F-4D97-AF65-F5344CB8AC3E}">
        <p14:creationId xmlns:p14="http://schemas.microsoft.com/office/powerpoint/2010/main" val="194328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8"/>
          <p:cNvSpPr>
            <a:spLocks noGrp="1"/>
          </p:cNvSpPr>
          <p:nvPr>
            <p:ph idx="1"/>
          </p:nvPr>
        </p:nvSpPr>
        <p:spPr>
          <a:xfrm>
            <a:off x="1894114" y="1184365"/>
            <a:ext cx="8686800" cy="4493623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3200" dirty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dirty="0"/>
              <a:t>Следует отличать понятия «лидер» и «руководитель».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dirty="0"/>
              <a:t>Мы рассматриваем эти понятия в аспекте формальности или </a:t>
            </a:r>
            <a:r>
              <a:rPr lang="ru-RU" sz="3200" dirty="0" err="1"/>
              <a:t>неформальности</a:t>
            </a:r>
            <a:r>
              <a:rPr lang="ru-RU" sz="3200" dirty="0"/>
              <a:t> взаимодействия руководителя (лидера) с членами группы.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83177" y="182336"/>
            <a:ext cx="11260183" cy="697230"/>
          </a:xfrm>
        </p:spPr>
        <p:txBody>
          <a:bodyPr/>
          <a:lstStyle/>
          <a:p>
            <a:pPr algn="ctr"/>
            <a:r>
              <a:rPr lang="ru-RU" sz="4000" b="1" dirty="0"/>
              <a:t>3. Лидерство и руководство</a:t>
            </a:r>
          </a:p>
        </p:txBody>
      </p:sp>
    </p:spTree>
    <p:extLst>
      <p:ext uri="{BB962C8B-B14F-4D97-AF65-F5344CB8AC3E}">
        <p14:creationId xmlns:p14="http://schemas.microsoft.com/office/powerpoint/2010/main" val="47525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8"/>
          <p:cNvSpPr>
            <a:spLocks noGrp="1"/>
          </p:cNvSpPr>
          <p:nvPr>
            <p:ph idx="1"/>
          </p:nvPr>
        </p:nvSpPr>
        <p:spPr>
          <a:xfrm>
            <a:off x="1752600" y="5486401"/>
            <a:ext cx="8686800" cy="563563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b="1"/>
              <a:t>Рисунок – Отличия руководителя от лидера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/>
          </a:p>
        </p:txBody>
      </p:sp>
      <p:pic>
        <p:nvPicPr>
          <p:cNvPr id="12291" name="Схе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8"/>
          <a:stretch>
            <a:fillRect/>
          </a:stretch>
        </p:blipFill>
        <p:spPr bwMode="auto">
          <a:xfrm>
            <a:off x="1905000" y="1371600"/>
            <a:ext cx="8534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299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8"/>
          <p:cNvSpPr>
            <a:spLocks noGrp="1"/>
          </p:cNvSpPr>
          <p:nvPr>
            <p:ph idx="1"/>
          </p:nvPr>
        </p:nvSpPr>
        <p:spPr>
          <a:xfrm>
            <a:off x="1676400" y="152400"/>
            <a:ext cx="8839200" cy="65532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лидерства на формальное и неформальное является, пожалуй, основной.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Обязательное условие лидерства – обладание властью в конкретных формальных или неформальных организациях самых разных уровней и масштаба.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Понятно, что формализованная власть лидера закрепляется законодательно. Неформальная власть установлена соответствующими неформальными нормами, которые признаются всеми членами группы. Однако в обоих случаях необходимым условием является морально-психологическая, социальная и эмоциональная поддержка лидера членами сообщества.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91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6210"/>
            <a:ext cx="10972800" cy="409847"/>
          </a:xfrm>
        </p:spPr>
        <p:txBody>
          <a:bodyPr/>
          <a:lstStyle/>
          <a:p>
            <a:pPr algn="ctr"/>
            <a:r>
              <a:rPr lang="ru-RU" sz="3200" dirty="0"/>
              <a:t>Таблица 1 - Сравнение менеджмента и лидерства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675031"/>
              </p:ext>
            </p:extLst>
          </p:nvPr>
        </p:nvGraphicFramePr>
        <p:xfrm>
          <a:off x="436879" y="566057"/>
          <a:ext cx="11318241" cy="6177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698">
                  <a:extLst>
                    <a:ext uri="{9D8B030D-6E8A-4147-A177-3AD203B41FA5}">
                      <a16:colId xmlns:a16="http://schemas.microsoft.com/office/drawing/2014/main" val="1131439854"/>
                    </a:ext>
                  </a:extLst>
                </a:gridCol>
                <a:gridCol w="4284617">
                  <a:extLst>
                    <a:ext uri="{9D8B030D-6E8A-4147-A177-3AD203B41FA5}">
                      <a16:colId xmlns:a16="http://schemas.microsoft.com/office/drawing/2014/main" val="1992202519"/>
                    </a:ext>
                  </a:extLst>
                </a:gridCol>
                <a:gridCol w="4902926">
                  <a:extLst>
                    <a:ext uri="{9D8B030D-6E8A-4147-A177-3AD203B41FA5}">
                      <a16:colId xmlns:a16="http://schemas.microsoft.com/office/drawing/2014/main" val="1513934427"/>
                    </a:ext>
                  </a:extLst>
                </a:gridCol>
              </a:tblGrid>
              <a:tr h="44728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Лидерство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2242122"/>
                  </a:ext>
                </a:extLst>
              </a:tr>
              <a:tr h="70882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b="1" i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6096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328295" algn="l"/>
                          <a:tab pos="32893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Планирование</a:t>
                      </a:r>
                      <a:r>
                        <a:rPr lang="en-US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и</a:t>
                      </a:r>
                      <a:r>
                        <a:rPr lang="en-US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составление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бюджета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</a:t>
                      </a:r>
                      <a:r>
                        <a:rPr lang="ru-RU" sz="1800" spc="-1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Концентрация внимания на итоговых</a:t>
                      </a:r>
                      <a:r>
                        <a:rPr lang="ru-RU" sz="1800" spc="-1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финансовых результатах деятельности</a:t>
                      </a:r>
                      <a:r>
                        <a:rPr lang="ru-RU" sz="1600" spc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</a:t>
                      </a:r>
                      <a:endParaRPr lang="ru-RU" sz="1800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62865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360680" algn="l"/>
                          <a:tab pos="946150" algn="l"/>
                          <a:tab pos="1245870" algn="l"/>
                          <a:tab pos="1532890" algn="l"/>
                        </a:tabLst>
                      </a:pP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Создание</a:t>
                      </a:r>
                      <a:r>
                        <a:rPr lang="ru-RU" sz="18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образа будущего</a:t>
                      </a:r>
                      <a:r>
                        <a:rPr lang="ru-RU" sz="18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и</a:t>
                      </a:r>
                      <a:r>
                        <a:rPr lang="ru-RU" sz="18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разработка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с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тратегии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spc="-1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Концентрация внимания на</a:t>
                      </a:r>
                      <a:r>
                        <a:rPr lang="ru-RU" sz="1800" spc="-1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будущих результатах</a:t>
                      </a:r>
                      <a:r>
                        <a:rPr lang="ru-RU" sz="1800" spc="-1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деятельности.</a:t>
                      </a:r>
                    </a:p>
                    <a:p>
                      <a:pPr marL="72000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09450823"/>
                  </a:ext>
                </a:extLst>
              </a:tr>
              <a:tr h="70882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b="1" i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Ориентация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6223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Организация</a:t>
                      </a:r>
                      <a:r>
                        <a:rPr lang="en-US" sz="1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работы</a:t>
                      </a:r>
                      <a:r>
                        <a:rPr lang="en-US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и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подбор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персонала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Руководство</a:t>
                      </a:r>
                      <a:r>
                        <a:rPr lang="en-US" sz="1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и</a:t>
                      </a: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контроль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Создание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групп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310515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341630" algn="l"/>
                          <a:tab pos="342265" algn="l"/>
                        </a:tabLst>
                      </a:pP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Формирование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корпоративной</a:t>
                      </a:r>
                      <a:r>
                        <a:rPr lang="en-US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культуры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Стимулирование профессионального</a:t>
                      </a:r>
                      <a:r>
                        <a:rPr lang="ru-RU" sz="18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роста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персонала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странение</a:t>
                      </a:r>
                      <a:r>
                        <a:rPr lang="en-US" sz="1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границ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8598639"/>
                  </a:ext>
                </a:extLst>
              </a:tr>
              <a:tr h="70882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i="1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3.Взаимо</a:t>
                      </a:r>
                      <a:r>
                        <a:rPr lang="ru-RU" sz="1800" b="1" i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1" i="1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6096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228600" algn="l"/>
                          <a:tab pos="975360" algn="l"/>
                          <a:tab pos="1208405" algn="l"/>
                          <a:tab pos="1299845" algn="l"/>
                          <a:tab pos="2067560" algn="l"/>
                          <a:tab pos="2149475" algn="l"/>
                        </a:tabLst>
                      </a:pP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Концентрация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	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внимания</a:t>
                      </a:r>
                      <a:r>
                        <a:rPr lang="ru-RU" sz="18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8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на 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достижении корпоративных целей,</a:t>
                      </a:r>
                      <a:r>
                        <a:rPr lang="ru-RU" sz="18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связанных</a:t>
                      </a:r>
                      <a:r>
                        <a:rPr lang="ru-RU" sz="18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800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с 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производством/продажей</a:t>
                      </a:r>
                      <a:r>
                        <a:rPr lang="ru-RU" sz="1800" spc="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товаров и услуг.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Использование</a:t>
                      </a:r>
                      <a:r>
                        <a:rPr lang="ru-RU" sz="18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должностной власти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Использование</a:t>
                      </a:r>
                      <a:r>
                        <a:rPr lang="en-US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роли</a:t>
                      </a: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босса</a:t>
                      </a:r>
                      <a:r>
                        <a:rPr lang="ru-RU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635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34226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Концентрация</a:t>
                      </a:r>
                      <a:r>
                        <a:rPr lang="ru-RU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внимания на людях: воодушевление и мотивация членов группы.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Использование личной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власти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Исполнение</a:t>
                      </a:r>
                      <a:r>
                        <a:rPr lang="ru-RU" sz="18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роли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наставника,</a:t>
                      </a:r>
                      <a:r>
                        <a:rPr lang="ru-RU" sz="1800" spc="345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помощника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1271311"/>
                  </a:ext>
                </a:extLst>
              </a:tr>
              <a:tr h="70882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1800" b="1" i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Личные</a:t>
                      </a:r>
                      <a:r>
                        <a:rPr lang="en-US" sz="1800" b="1" i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качества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328295" algn="l"/>
                          <a:tab pos="32893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Эмоциональная</a:t>
                      </a:r>
                      <a:r>
                        <a:rPr lang="en-US" sz="18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дистанция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Ментальность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эксперта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Умение</a:t>
                      </a:r>
                      <a:r>
                        <a:rPr lang="ru-RU" sz="18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выражать</a:t>
                      </a:r>
                      <a:r>
                        <a:rPr lang="ru-RU" sz="18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свои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мысли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Конформизм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Адекватная</a:t>
                      </a:r>
                      <a:r>
                        <a:rPr lang="ru-RU" sz="18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оценка организации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341630" algn="l"/>
                          <a:tab pos="34226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Эмоциональные</a:t>
                      </a:r>
                      <a:r>
                        <a:rPr lang="en-US" sz="18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связи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Открытость</a:t>
                      </a:r>
                      <a:r>
                        <a:rPr lang="ru-RU" sz="18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(широкий кругозор)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Умение</a:t>
                      </a:r>
                      <a:r>
                        <a:rPr lang="ru-RU" sz="18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слушать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собеседника (общение)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Нонконформизм (смелость)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Адекватная</a:t>
                      </a:r>
                      <a:r>
                        <a:rPr lang="ru-RU" sz="18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оценка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собственных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 (характер)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4031366"/>
                  </a:ext>
                </a:extLst>
              </a:tr>
              <a:tr h="70882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1800" b="1" i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61595"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98575" algn="l"/>
                        </a:tabLst>
                      </a:pP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</a:t>
                      </a:r>
                      <a:r>
                        <a:rPr lang="ru-RU" sz="18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стабильности,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культуры, в которой</a:t>
                      </a:r>
                      <a:r>
                        <a:rPr lang="ru-RU" sz="1800" spc="2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</a:t>
                      </a:r>
                      <a:r>
                        <a:rPr lang="ru-RU" sz="1800" spc="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800" spc="2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ценится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</a:t>
                      </a:r>
                      <a:r>
                        <a:rPr lang="en-US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62865"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18565" algn="l"/>
                        </a:tabLst>
                      </a:pP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Инициация</a:t>
                      </a:r>
                      <a:r>
                        <a:rPr lang="ru-RU" sz="18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изменений,</a:t>
                      </a:r>
                      <a:r>
                        <a:rPr lang="ru-RU" sz="1800" spc="-1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культуры, в которой</a:t>
                      </a:r>
                      <a:r>
                        <a:rPr lang="ru-RU" sz="1800" spc="395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</a:t>
                      </a:r>
                      <a:r>
                        <a:rPr lang="ru-RU" sz="1800" spc="395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ценится</a:t>
                      </a: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честность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3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357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85" y="487679"/>
            <a:ext cx="3152503" cy="698319"/>
          </a:xfrm>
        </p:spPr>
        <p:txBody>
          <a:bodyPr/>
          <a:lstStyle/>
          <a:p>
            <a:pPr algn="ctr"/>
            <a:r>
              <a:rPr lang="ru-RU" dirty="0"/>
              <a:t>Лидерство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6149" y="1595530"/>
            <a:ext cx="1724297" cy="529361"/>
          </a:xfrm>
        </p:spPr>
        <p:txBody>
          <a:bodyPr/>
          <a:lstStyle/>
          <a:p>
            <a:r>
              <a:rPr lang="ru-RU" dirty="0"/>
              <a:t>Наука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7641772" y="1595530"/>
            <a:ext cx="2137954" cy="52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Искусство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544389" y="1079863"/>
            <a:ext cx="1227908" cy="6357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818811" y="1097280"/>
            <a:ext cx="1358538" cy="5660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97281" y="3015026"/>
            <a:ext cx="3840480" cy="175432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…требует обширных знаний, касающихся организационных процессов, и применения профессиональных навыков, направленных на достижение целей организации…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10549" y="3015026"/>
            <a:ext cx="3840480" cy="175432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…многие навыки и качества, необходимые для лидера, нельзя приобрести лишь с помощью учебников; важно приобретение практического опыта и личного развития…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834640" y="2098767"/>
            <a:ext cx="622663" cy="890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490858" y="2124891"/>
            <a:ext cx="622663" cy="890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3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8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2531" name="Содержимое 44"/>
          <p:cNvSpPr>
            <a:spLocks noGrp="1"/>
          </p:cNvSpPr>
          <p:nvPr>
            <p:ph idx="1"/>
          </p:nvPr>
        </p:nvSpPr>
        <p:spPr>
          <a:xfrm>
            <a:off x="1828800" y="1143000"/>
            <a:ext cx="8686800" cy="40386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ru-RU" altLang="ru-RU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/>
          </a:p>
        </p:txBody>
      </p:sp>
      <p:sp>
        <p:nvSpPr>
          <p:cNvPr id="5" name="Содержимое 44"/>
          <p:cNvSpPr txBox="1">
            <a:spLocks/>
          </p:cNvSpPr>
          <p:nvPr/>
        </p:nvSpPr>
        <p:spPr bwMode="auto">
          <a:xfrm>
            <a:off x="1987732" y="587829"/>
            <a:ext cx="868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0F6FC6"/>
              </a:buClr>
              <a:buSzPct val="70000"/>
              <a:defRPr/>
            </a:pPr>
            <a:r>
              <a:rPr lang="ru-RU" sz="3200" b="1" dirty="0">
                <a:solidFill>
                  <a:prstClr val="black"/>
                </a:solidFill>
                <a:latin typeface="Arial" charset="0"/>
              </a:rPr>
              <a:t>2. Стили руководства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0F6FC6"/>
              </a:buClr>
              <a:buSzPct val="70000"/>
              <a:defRPr/>
            </a:pPr>
            <a:endParaRPr lang="ru-RU" sz="3200" b="1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0F6FC6"/>
              </a:buClr>
              <a:buSzPct val="70000"/>
              <a:defRPr/>
            </a:pPr>
            <a:r>
              <a:rPr lang="ru-RU" sz="3200" b="1" dirty="0">
                <a:solidFill>
                  <a:prstClr val="black"/>
                </a:solidFill>
                <a:latin typeface="Arial" charset="0"/>
              </a:rPr>
              <a:t>	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0F6FC6"/>
              </a:buClr>
              <a:buSzPct val="70000"/>
              <a:defRPr/>
            </a:pPr>
            <a:r>
              <a:rPr lang="ru-RU" sz="3200" b="1" dirty="0">
                <a:solidFill>
                  <a:prstClr val="black"/>
                </a:solidFill>
                <a:latin typeface="Arial" charset="0"/>
              </a:rPr>
              <a:t>	Стиль руководства</a:t>
            </a:r>
            <a:r>
              <a:rPr lang="ru-RU" sz="3200" dirty="0">
                <a:solidFill>
                  <a:prstClr val="black"/>
                </a:solidFill>
                <a:latin typeface="Arial" charset="0"/>
              </a:rPr>
              <a:t> — манера поведения руководителя по отношению к подчиненным, чтобы оказать на них влияние и побудить к достижению </a:t>
            </a:r>
            <a:r>
              <a:rPr lang="ru-RU" sz="3200" dirty="0">
                <a:solidFill>
                  <a:prstClr val="black"/>
                </a:solidFill>
                <a:latin typeface="Arial" charset="0"/>
                <a:hlinkClick r:id="rId2" tooltip="Цели организации"/>
              </a:rPr>
              <a:t>целей организации</a:t>
            </a:r>
            <a:r>
              <a:rPr lang="ru-RU" sz="3200" dirty="0">
                <a:solidFill>
                  <a:prstClr val="black"/>
                </a:solidFill>
                <a:latin typeface="Arial" charset="0"/>
              </a:rPr>
              <a:t>.</a:t>
            </a:r>
            <a:endParaRPr lang="ru-RU" sz="32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21838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76400" y="152401"/>
          <a:ext cx="8839200" cy="6557988"/>
        </p:xfrm>
        <a:graphic>
          <a:graphicData uri="http://schemas.openxmlformats.org/drawingml/2006/table">
            <a:tbl>
              <a:tblPr/>
              <a:tblGrid>
                <a:gridCol w="22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7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2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Параметры взаимодействия с подчиненными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Одномерные стили руководства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Авторитарный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Демократический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Нейтральный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принятие решений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решения принимаются единолично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решения принимаются после обсуждения в группе.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решения принимаются сами собой (кем-то в группе) или по указанию руководства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доведения решения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приказы, распоряжения, команды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предложения, советы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просьбы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ответственности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берет полностью на себя или полностью перекладывает на подчиненных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коллективная ответственность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снимает с себя всякую ответственность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к инициативе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подавляется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поощряется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отдается в руки подчиненных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квалифицированным кадрам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стремится задавить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стремится максимально эффективно их использовать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отпускает их в “свободное плаванье”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к недостаткам собственных знаний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недостатков нет “и не может быть по определению”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постоянно повышает свою квалификацию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“большого значения”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стиль общения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“держит дистанцию”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поддерживает дружеское общение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избегает общения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2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 отношений с подчиненными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зависимости от настроения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манера поведения со всеми как с равными коллегами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мягкая манера поведения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0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к дисциплине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жесткая формализованная дисциплины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сторонник дисциплины “разумной достаточности”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формально-попустительское отношение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к моральному воздействию на подчиненных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неотвратимость наказание - основной метод стимулирования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использовать различные методы поощрения и наказания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безразличное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43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4"/>
          <p:cNvSpPr>
            <a:spLocks noGrp="1"/>
          </p:cNvSpPr>
          <p:nvPr>
            <p:ph idx="1"/>
          </p:nvPr>
        </p:nvSpPr>
        <p:spPr>
          <a:xfrm>
            <a:off x="1828800" y="457200"/>
            <a:ext cx="8686800" cy="5257800"/>
          </a:xfrm>
        </p:spPr>
        <p:txBody>
          <a:bodyPr>
            <a:normAutofit fontScale="925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1. Общее понятие о лидерстве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2. Развитие взглядов на определение «лидерства»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3. Лидерство и руководство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4. Особенности поведения людей в организации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18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8"/>
          <p:cNvSpPr>
            <a:spLocks noGrp="1"/>
          </p:cNvSpPr>
          <p:nvPr>
            <p:ph idx="1"/>
          </p:nvPr>
        </p:nvSpPr>
        <p:spPr>
          <a:xfrm>
            <a:off x="1981200" y="533400"/>
            <a:ext cx="8001000" cy="5867400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На основе теорий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разработаны и другие, которые представляют собой различные сочетания вышеприведенных. В западном бизнесе популярна также теория "управленческой решетки", разработанная Р.Блейком и Дж.Мутоном. Они указывали, что трудовая деятельность разворачивается в силовом поле между производством и человеком. Первая силовая линия определяет отношение руководителя к производству. Вторая линия (вертикальная) определяет отношение руководителя к человеку (улучшение условий труда, учет желаний, потребностей и т.д.).</a:t>
            </a:r>
          </a:p>
        </p:txBody>
      </p:sp>
    </p:spTree>
    <p:extLst>
      <p:ext uri="{BB962C8B-B14F-4D97-AF65-F5344CB8AC3E}">
        <p14:creationId xmlns:p14="http://schemas.microsoft.com/office/powerpoint/2010/main" val="476069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8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Содержимое 44"/>
          <p:cNvSpPr txBox="1">
            <a:spLocks/>
          </p:cNvSpPr>
          <p:nvPr/>
        </p:nvSpPr>
        <p:spPr bwMode="auto">
          <a:xfrm>
            <a:off x="1752600" y="59436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Clr>
                <a:srgbClr val="0F6FC6"/>
              </a:buClr>
              <a:buSzPct val="70000"/>
              <a:defRPr/>
            </a:pPr>
            <a:r>
              <a:rPr lang="ru-RU" sz="2600" b="1" dirty="0">
                <a:solidFill>
                  <a:prstClr val="black"/>
                </a:solidFill>
                <a:latin typeface="Arial" charset="0"/>
              </a:rPr>
              <a:t>	Рисунок – Многомерный стиль руководства</a:t>
            </a:r>
            <a:endParaRPr lang="ru-RU" sz="2600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25604" name="Содержимое 6" descr="http://www.grandars.ru/images/1/review/id/1109/c3caf9130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762000"/>
            <a:ext cx="6858000" cy="4876800"/>
          </a:xfrm>
        </p:spPr>
      </p:pic>
    </p:spTree>
    <p:extLst>
      <p:ext uri="{BB962C8B-B14F-4D97-AF65-F5344CB8AC3E}">
        <p14:creationId xmlns:p14="http://schemas.microsoft.com/office/powerpoint/2010/main" val="2918224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8"/>
          <p:cNvSpPr>
            <a:spLocks noGrp="1"/>
          </p:cNvSpPr>
          <p:nvPr>
            <p:ph idx="1"/>
          </p:nvPr>
        </p:nvSpPr>
        <p:spPr>
          <a:xfrm>
            <a:off x="1676400" y="228600"/>
            <a:ext cx="8763000" cy="6400800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	Тип 1.1 — руководитель ни о чем не заботится, работает так, чтобы не быть уволенным. Такой стиль считается чисто теоретическим.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	Тип 9.1 — стиль жесткого администрирования, при котором для руководителя единственной целью является производственный результат.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	Тип 1.9 — либеральный или пассивный стиль руководства. В данном случае основное внимание руководитель уделяет человеческим отношениям.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	Тип 5.5 находится в середине "управленческой решетки". При таком компромиссе достигаются средние результаты труда, не может быть резкого прорыва вперед. В то же время такой стиль руководства способствует стабильности и бесконфликтности.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	Тип 9.9 считается наиболее эффективным. Руководитель старается так построить работу своих подчиненных, чтобы они видели в ней возможности самореализации и подтверждения собственной значимости. Цели производства определяются совместно с сотрудниками.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38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8208" y="2008632"/>
            <a:ext cx="4777195" cy="135853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Уровни анализа организационного поведения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76261153"/>
              </p:ext>
            </p:extLst>
          </p:nvPr>
        </p:nvGraphicFramePr>
        <p:xfrm>
          <a:off x="-83712" y="1023258"/>
          <a:ext cx="7342416" cy="5834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9966" y="0"/>
            <a:ext cx="11756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Особенности поведения людей в организации</a:t>
            </a:r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01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/>
          <p:cNvSpPr/>
          <p:nvPr/>
        </p:nvSpPr>
        <p:spPr>
          <a:xfrm rot="1543214">
            <a:off x="3810901" y="1897707"/>
            <a:ext cx="1601698" cy="41064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9638069">
            <a:off x="3866442" y="3609096"/>
            <a:ext cx="1317498" cy="38381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5431" y="156155"/>
            <a:ext cx="6869320" cy="84751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Общая схема анализа организационного поведения</a:t>
            </a:r>
          </a:p>
        </p:txBody>
      </p:sp>
      <p:sp>
        <p:nvSpPr>
          <p:cNvPr id="4" name="Овал 3"/>
          <p:cNvSpPr/>
          <p:nvPr/>
        </p:nvSpPr>
        <p:spPr>
          <a:xfrm>
            <a:off x="5024846" y="1932306"/>
            <a:ext cx="2903040" cy="26362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Поведение индивидов и групп в организации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6220090" y="4568579"/>
            <a:ext cx="484632" cy="97878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62762" y="5547359"/>
            <a:ext cx="2865124" cy="6787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Индивидуальные и групповые результаты труда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58424" y="1472190"/>
            <a:ext cx="2471313" cy="57773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Микроуровень: личность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9508" y="2566544"/>
            <a:ext cx="2533006" cy="9485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Мезоуровень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организационная среда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89166" y="3970664"/>
            <a:ext cx="2579675" cy="157669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Макроуровень: институциональные условия функционирования организации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822514" y="2828025"/>
            <a:ext cx="1227158" cy="3378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662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596" y="209873"/>
            <a:ext cx="6543675" cy="974492"/>
          </a:xfrm>
          <a:ln>
            <a:noFill/>
          </a:ln>
        </p:spPr>
        <p:txBody>
          <a:bodyPr/>
          <a:lstStyle/>
          <a:p>
            <a:pPr algn="l"/>
            <a:r>
              <a:rPr lang="ru-RU" b="1" dirty="0">
                <a:solidFill>
                  <a:srgbClr val="002060"/>
                </a:solidFill>
              </a:rPr>
              <a:t>Поведение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052103" y="1455964"/>
            <a:ext cx="10913474" cy="4570367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Направленные личностно или социально значимые действия, источником которых является человек.</a:t>
            </a:r>
          </a:p>
          <a:p>
            <a:pPr algn="l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Внешнее проявление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сущности человека.</a:t>
            </a:r>
          </a:p>
          <a:p>
            <a:pPr algn="l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Функции</a:t>
            </a:r>
          </a:p>
          <a:p>
            <a:pPr marL="0" indent="0" algn="l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Приспособление к условиям окружающей среды</a:t>
            </a:r>
          </a:p>
          <a:p>
            <a:pPr marL="0" indent="0" algn="l"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2) Удовлетворение физических и социальных потребностей</a:t>
            </a:r>
          </a:p>
          <a:p>
            <a:pPr marL="0" indent="0" algn="l"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3) Достижение значимых целей</a:t>
            </a:r>
          </a:p>
          <a:p>
            <a:pPr marL="0" indent="0" algn="l">
              <a:buNone/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11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0111" y="206608"/>
            <a:ext cx="8991600" cy="164592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Отношения субъекта поведения с материальной и социальной средой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558981" y="2544155"/>
            <a:ext cx="7467600" cy="2280394"/>
          </a:xfrm>
        </p:spPr>
        <p:txBody>
          <a:bodyPr>
            <a:noAutofit/>
          </a:bodyPr>
          <a:lstStyle/>
          <a:p>
            <a:r>
              <a:rPr lang="ru-RU" sz="3600" b="1" dirty="0"/>
              <a:t>Субъектно-объектные</a:t>
            </a:r>
          </a:p>
          <a:p>
            <a:pPr marL="0" indent="0">
              <a:buNone/>
            </a:pPr>
            <a:endParaRPr lang="ru-RU" sz="3600" b="1" dirty="0"/>
          </a:p>
          <a:p>
            <a:r>
              <a:rPr lang="ru-RU" sz="3600" b="1" dirty="0"/>
              <a:t> Субъектно-субъектные</a:t>
            </a:r>
          </a:p>
        </p:txBody>
      </p:sp>
    </p:spTree>
    <p:extLst>
      <p:ext uri="{BB962C8B-B14F-4D97-AF65-F5344CB8AC3E}">
        <p14:creationId xmlns:p14="http://schemas.microsoft.com/office/powerpoint/2010/main" val="2598638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8646" y="107548"/>
            <a:ext cx="6898005" cy="946190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rgbClr val="00B050"/>
                </a:solidFill>
              </a:rPr>
              <a:t>Возможные классификации поведения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505767" y="1410516"/>
            <a:ext cx="9040313" cy="5251541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ClrTx/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функциональные/ </a:t>
            </a:r>
            <a:r>
              <a:rPr lang="ru-RU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дисфункциональные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Tx/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конструктивное/ деструктивное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нормативное/ </a:t>
            </a:r>
            <a:r>
              <a:rPr lang="ru-RU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девиантное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Tx/>
              <a:buFont typeface="Wingdings" panose="05000000000000000000" pitchFamily="2" charset="2"/>
              <a:buChar char="q"/>
            </a:pPr>
            <a:r>
              <a:rPr lang="ru-RU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позиитвное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/негативное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адаптивно-приспособленческое/ инициативное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реактивное-/</a:t>
            </a:r>
            <a:r>
              <a:rPr lang="ru-RU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проактивное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Tx/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индивидуальное/коллективное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исполнительское/управленческое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формальное/неформальное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рациональное/иррациональное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трудовое, потребительское, электоральное, инновационное, репродуктивное</a:t>
            </a:r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345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017" y="116801"/>
            <a:ext cx="8382000" cy="1172068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Типология поведения человека в организации по критерию соответствия ролевым ожиданиям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4642486" y="1707560"/>
            <a:ext cx="5442040" cy="94787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err="1">
                <a:solidFill>
                  <a:srgbClr val="002060"/>
                </a:solidFill>
              </a:rPr>
              <a:t>Надролевое</a:t>
            </a:r>
            <a:r>
              <a:rPr lang="ru-RU" sz="2800" b="1" dirty="0">
                <a:solidFill>
                  <a:srgbClr val="002060"/>
                </a:solidFill>
              </a:rPr>
              <a:t> (экстра ролевое): </a:t>
            </a:r>
            <a:r>
              <a:rPr lang="ru-RU" sz="2800" b="1" i="1" dirty="0">
                <a:solidFill>
                  <a:srgbClr val="002060"/>
                </a:solidFill>
              </a:rPr>
              <a:t>желательное</a:t>
            </a:r>
          </a:p>
        </p:txBody>
      </p:sp>
      <p:pic>
        <p:nvPicPr>
          <p:cNvPr id="1026" name="Picture 2" descr="http://cad-cam-automotive.co.uk/wp_ccal/wp-content/uploads/2016/03/Recruitment_Questions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6"/>
          <a:stretch/>
        </p:blipFill>
        <p:spPr bwMode="auto">
          <a:xfrm>
            <a:off x="715857" y="1358538"/>
            <a:ext cx="3721160" cy="164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6" b="10007"/>
          <a:stretch/>
        </p:blipFill>
        <p:spPr>
          <a:xfrm>
            <a:off x="1256000" y="3187338"/>
            <a:ext cx="2438400" cy="15152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9" b="11368"/>
          <a:stretch/>
        </p:blipFill>
        <p:spPr>
          <a:xfrm>
            <a:off x="1458474" y="4902926"/>
            <a:ext cx="2235926" cy="14717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2486" y="3467930"/>
            <a:ext cx="3235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Ролевое: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обязательное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41520" y="490292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Антиролевое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(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девиантное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, контрпродуктивное):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нежелательное/ недопустимое</a:t>
            </a:r>
          </a:p>
        </p:txBody>
      </p:sp>
    </p:spTree>
    <p:extLst>
      <p:ext uri="{BB962C8B-B14F-4D97-AF65-F5344CB8AC3E}">
        <p14:creationId xmlns:p14="http://schemas.microsoft.com/office/powerpoint/2010/main" val="610728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719" y="234094"/>
            <a:ext cx="8991600" cy="1645920"/>
          </a:xfrm>
          <a:ln>
            <a:noFill/>
          </a:ln>
        </p:spPr>
        <p:txBody>
          <a:bodyPr/>
          <a:lstStyle/>
          <a:p>
            <a:r>
              <a:rPr lang="ru-RU" dirty="0"/>
              <a:t>1. Ролевое поведение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16137" y="2981870"/>
            <a:ext cx="6230437" cy="330571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Поведение, обусловленное нормами, требованиями и ожиданиями, связанными со статусом человека в организации</a:t>
            </a:r>
          </a:p>
        </p:txBody>
      </p:sp>
      <p:pic>
        <p:nvPicPr>
          <p:cNvPr id="2050" name="Picture 2" descr="http://transcosmos.co.uk/wp-content/uploads/2014/05/happy-employees-customers-boss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60" y="2434680"/>
            <a:ext cx="3938731" cy="36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53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077578"/>
              </p:ext>
            </p:extLst>
          </p:nvPr>
        </p:nvGraphicFramePr>
        <p:xfrm>
          <a:off x="1676400" y="1204657"/>
          <a:ext cx="8686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одержимое 8"/>
          <p:cNvSpPr txBox="1">
            <a:spLocks/>
          </p:cNvSpPr>
          <p:nvPr/>
        </p:nvSpPr>
        <p:spPr bwMode="auto">
          <a:xfrm>
            <a:off x="1676400" y="4770437"/>
            <a:ext cx="8686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70000"/>
              <a:defRPr/>
            </a:pPr>
            <a:r>
              <a:rPr lang="ru-RU" sz="3200" b="1" i="1" dirty="0">
                <a:solidFill>
                  <a:prstClr val="black"/>
                </a:solidFill>
                <a:latin typeface="Arial" charset="0"/>
              </a:rPr>
              <a:t>Лидерство</a:t>
            </a:r>
            <a:r>
              <a:rPr lang="ru-RU" sz="3200" dirty="0">
                <a:solidFill>
                  <a:prstClr val="black"/>
                </a:solidFill>
                <a:latin typeface="Arial" charset="0"/>
              </a:rPr>
              <a:t> – это власть одного или группы индивидов, осуществляемая в определенных условиях. </a:t>
            </a:r>
            <a:endParaRPr lang="ru-RU" sz="3200" dirty="0">
              <a:solidFill>
                <a:srgbClr val="04617B"/>
              </a:solidFill>
              <a:latin typeface="Constanti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7410" y="330702"/>
            <a:ext cx="7370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1. ОБЩЕЕ ПОНЯТИЕ О ЛИДЕРСТВЕ</a:t>
            </a:r>
          </a:p>
        </p:txBody>
      </p:sp>
    </p:spTree>
    <p:extLst>
      <p:ext uri="{BB962C8B-B14F-4D97-AF65-F5344CB8AC3E}">
        <p14:creationId xmlns:p14="http://schemas.microsoft.com/office/powerpoint/2010/main" val="2535351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015" y="244435"/>
            <a:ext cx="8991600" cy="643839"/>
          </a:xfrm>
        </p:spPr>
        <p:txBody>
          <a:bodyPr>
            <a:normAutofit fontScale="90000"/>
          </a:bodyPr>
          <a:lstStyle/>
          <a:p>
            <a:r>
              <a:rPr lang="ru-RU" dirty="0"/>
              <a:t>Структура ролевого поведения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0628" y="1235419"/>
            <a:ext cx="9875085" cy="5087003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на внешние и внутренние стимулы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стимулы: ролевые нормы и требования</a:t>
            </a:r>
          </a:p>
          <a:p>
            <a:pPr marL="7200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1)должное (обязательное)</a:t>
            </a:r>
          </a:p>
          <a:p>
            <a:pPr marL="7200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2)желательное, но не обязательное</a:t>
            </a:r>
          </a:p>
          <a:p>
            <a:pPr marL="7200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3)нежелательное/ недопустимое</a:t>
            </a:r>
          </a:p>
          <a:p>
            <a:pPr marL="457200" indent="-4572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стимулы:</a:t>
            </a:r>
          </a:p>
          <a:p>
            <a:pPr marL="1080000" indent="-4572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1)индивидуальные потребности работника</a:t>
            </a:r>
          </a:p>
          <a:p>
            <a:pPr marL="1080000" indent="-4572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2)субъективные представления о своей роли на данном рабочем месте</a:t>
            </a:r>
          </a:p>
          <a:p>
            <a:pPr algn="l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49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8716" y="238449"/>
            <a:ext cx="8991600" cy="911083"/>
          </a:xfrm>
          <a:ln>
            <a:noFill/>
          </a:ln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Нормативная структура роли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9457" y="1736271"/>
            <a:ext cx="9590859" cy="4185557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3200" b="1" dirty="0">
                <a:solidFill>
                  <a:schemeClr val="bg1"/>
                </a:solidFill>
              </a:rPr>
              <a:t>1.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Описание типа поведения, ролевые требования и предписания</a:t>
            </a:r>
          </a:p>
          <a:p>
            <a:pPr marL="457200" indent="-457200" algn="l">
              <a:buAutoNum type="arabicPeriod"/>
            </a:pPr>
            <a:r>
              <a:rPr lang="ru-RU" sz="3200" b="1" dirty="0">
                <a:solidFill>
                  <a:schemeClr val="bg1"/>
                </a:solidFill>
              </a:rPr>
              <a:t>2. Оценка (критерии исполнения, </a:t>
            </a:r>
            <a:r>
              <a:rPr lang="en-US" sz="3200" b="1" i="1" dirty="0">
                <a:solidFill>
                  <a:schemeClr val="bg1"/>
                </a:solidFill>
              </a:rPr>
              <a:t>performance evaluation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457200" indent="-457200" algn="l"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3</a:t>
            </a:r>
            <a:r>
              <a:rPr lang="ru-RU" sz="3200" b="1" dirty="0">
                <a:solidFill>
                  <a:schemeClr val="bg1"/>
                </a:solidFill>
              </a:rPr>
              <a:t>. Позитивные стимулы и негативные санкции за (не)исполнение</a:t>
            </a:r>
          </a:p>
        </p:txBody>
      </p:sp>
    </p:spTree>
    <p:extLst>
      <p:ext uri="{BB962C8B-B14F-4D97-AF65-F5344CB8AC3E}">
        <p14:creationId xmlns:p14="http://schemas.microsoft.com/office/powerpoint/2010/main" val="2187910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594" y="240081"/>
            <a:ext cx="11143978" cy="76140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Уровни ролевого поведения личности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9508" y="1516108"/>
            <a:ext cx="9725024" cy="4614726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Субъективная реакция на внешние стимулы,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интериоризация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ролевых требований</a:t>
            </a:r>
          </a:p>
          <a:p>
            <a:pPr marL="457200" indent="-457200" algn="l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Действие, поступок, соответствующий ролевым требованиям в конкретной ситуации</a:t>
            </a:r>
          </a:p>
          <a:p>
            <a:pPr marL="457200" indent="-457200" algn="l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Целенаправленная последовательность действий в профессиональной сфере, позволяющих реализовать более отдаленные (стратегические) цели</a:t>
            </a:r>
          </a:p>
        </p:txBody>
      </p:sp>
    </p:spTree>
    <p:extLst>
      <p:ext uri="{BB962C8B-B14F-4D97-AF65-F5344CB8AC3E}">
        <p14:creationId xmlns:p14="http://schemas.microsoft.com/office/powerpoint/2010/main" val="3846973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/>
          <p:cNvSpPr/>
          <p:nvPr/>
        </p:nvSpPr>
        <p:spPr>
          <a:xfrm rot="11847636">
            <a:off x="6444162" y="4125464"/>
            <a:ext cx="1455543" cy="461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0084064">
            <a:off x="4320714" y="4314173"/>
            <a:ext cx="918479" cy="461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9302213">
            <a:off x="6504341" y="2098350"/>
            <a:ext cx="1770853" cy="461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497341">
            <a:off x="4504176" y="2269700"/>
            <a:ext cx="720505" cy="461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0575" y="175856"/>
            <a:ext cx="10963275" cy="956259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/>
              <a:t>Многообразие и конфликт социальных ролей и ролевых ожиданий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22689" y="1933575"/>
            <a:ext cx="2647950" cy="10096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Организационная культура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5331" y="4418374"/>
            <a:ext cx="2609850" cy="11334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Семья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36651" y="1485900"/>
            <a:ext cx="2486025" cy="8953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Непосредственный руководитель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42341" y="4243382"/>
            <a:ext cx="2514600" cy="933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Неформальная рабочая группа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0" t="14599" r="30912" b="13071"/>
          <a:stretch/>
        </p:blipFill>
        <p:spPr>
          <a:xfrm>
            <a:off x="5155474" y="2329128"/>
            <a:ext cx="1445624" cy="284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0767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5028" y="62644"/>
            <a:ext cx="10633166" cy="634042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/>
              <a:t>2. Типология контрпродуктивного поведения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5533" y="1061901"/>
          <a:ext cx="11790044" cy="554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5803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3428" y="0"/>
            <a:ext cx="5343906" cy="1251806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</a:rPr>
              <a:t>Саботаж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7769" y="957018"/>
            <a:ext cx="11379762" cy="1239894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Умышленное и скрытое противодействие человека или группы людей внутри организации выполнению задач, стоящих перед компанией. В том числе - отсутствие должных усилий, необходимых для выполнения работы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95" y="3153930"/>
            <a:ext cx="3985968" cy="346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6697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0024"/>
            <a:ext cx="5915025" cy="82731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000" b="1" dirty="0"/>
              <a:t>Абсентеизм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9794" y="1155247"/>
            <a:ext cx="6682196" cy="3974102"/>
          </a:xfrm>
        </p:spPr>
        <p:txBody>
          <a:bodyPr>
            <a:noAutofit/>
          </a:bodyPr>
          <a:lstStyle/>
          <a:p>
            <a:pPr marL="342900" indent="-342900" algn="l">
              <a:buClrTx/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на рабочем месте (прогулы, опоздания, ранний уход, отлучки в рабочее время)</a:t>
            </a:r>
          </a:p>
          <a:p>
            <a:pPr marL="342900" indent="-342900" algn="l">
              <a:buClrTx/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наблюдается у женщин</a:t>
            </a:r>
          </a:p>
          <a:p>
            <a:pPr marL="1080000" indent="-342900" algn="l">
              <a:buClrTx/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Женщины: чаще - «уважительные» причины</a:t>
            </a:r>
          </a:p>
          <a:p>
            <a:pPr marL="1080000" indent="-342900" algn="l">
              <a:buClrTx/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Мужчины: чаще - преднамеренный абсентеизм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4"/>
          <a:stretch/>
        </p:blipFill>
        <p:spPr>
          <a:xfrm>
            <a:off x="7123611" y="2131728"/>
            <a:ext cx="4925787" cy="458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3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132" y="153268"/>
            <a:ext cx="4929051" cy="83951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600" b="1" dirty="0" err="1"/>
              <a:t>Презентеизм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132" y="1115594"/>
            <a:ext cx="6451821" cy="2533297"/>
          </a:xfrm>
        </p:spPr>
        <p:txBody>
          <a:bodyPr>
            <a:noAutofit/>
          </a:bodyPr>
          <a:lstStyle/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Присутствие работника на рабочем месте в период болезни.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Результат - в силу плохого самочувствия работает менее эффективно, чем обычно.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Абсентеизм легко поддается измерению, </a:t>
            </a:r>
            <a:r>
              <a:rPr lang="ru-RU" sz="2400" dirty="0" err="1"/>
              <a:t>презентеизм</a:t>
            </a:r>
            <a:r>
              <a:rPr lang="ru-RU" sz="2400" dirty="0"/>
              <a:t> обычно остается вне поля зрения статистики.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953" y="83599"/>
            <a:ext cx="5359178" cy="3639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5132" y="4137466"/>
            <a:ext cx="116956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Отдельные оценки: около 60% потерь производительности из-за болезней работников связаны не с их отсутствием на рабочем месте, а с неэффективным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пристутствием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Причины: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     - страх потерять работу / доход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     - гипертрофированное чувство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400292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072" y="224464"/>
            <a:ext cx="4039035" cy="594142"/>
          </a:xfrm>
        </p:spPr>
        <p:txBody>
          <a:bodyPr>
            <a:noAutofit/>
          </a:bodyPr>
          <a:lstStyle/>
          <a:p>
            <a:r>
              <a:rPr lang="ru-RU" sz="3200" b="1" dirty="0"/>
              <a:t>трудоголизм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072" y="1044376"/>
            <a:ext cx="7258894" cy="1289522"/>
          </a:xfrm>
        </p:spPr>
        <p:txBody>
          <a:bodyPr>
            <a:noAutofit/>
          </a:bodyPr>
          <a:lstStyle/>
          <a:p>
            <a:r>
              <a:rPr lang="ru-RU" sz="2800" dirty="0"/>
              <a:t>Разновидность </a:t>
            </a:r>
            <a:r>
              <a:rPr lang="ru-RU" sz="2800" dirty="0" err="1"/>
              <a:t>аддиктивного</a:t>
            </a:r>
            <a:r>
              <a:rPr lang="ru-RU" sz="2800" dirty="0"/>
              <a:t> поведения – «зависимость от работы», бегство от реальности путем сосредоточения на узконаправленной сфере деятельности.</a:t>
            </a:r>
          </a:p>
          <a:p>
            <a:r>
              <a:rPr lang="ru-RU" sz="2800" dirty="0"/>
              <a:t>«Изобретатель» термина – Уэйн </a:t>
            </a:r>
            <a:r>
              <a:rPr lang="ru-RU" sz="2800" dirty="0" err="1"/>
              <a:t>Оатс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" y="3857897"/>
            <a:ext cx="4059833" cy="2932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224" y="104503"/>
            <a:ext cx="4165690" cy="333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136272" y="4105438"/>
            <a:ext cx="7729728" cy="2016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Восприятие работы как единственного средства самореализации, достижения признания, получения субъективного удовлетворения от жизни.</a:t>
            </a:r>
          </a:p>
        </p:txBody>
      </p:sp>
    </p:spTree>
    <p:extLst>
      <p:ext uri="{BB962C8B-B14F-4D97-AF65-F5344CB8AC3E}">
        <p14:creationId xmlns:p14="http://schemas.microsoft.com/office/powerpoint/2010/main" val="2437280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615" y="242061"/>
            <a:ext cx="10908871" cy="76813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err="1"/>
              <a:t>Трудоголизм</a:t>
            </a:r>
            <a:r>
              <a:rPr lang="ru-RU" b="1" dirty="0"/>
              <a:t>: норма или девиация?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</p:nvPr>
        </p:nvGraphicFramePr>
        <p:xfrm>
          <a:off x="581776" y="786110"/>
          <a:ext cx="11087710" cy="5710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526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8"/>
          <p:cNvSpPr>
            <a:spLocks noGrp="1"/>
          </p:cNvSpPr>
          <p:nvPr>
            <p:ph idx="1"/>
          </p:nvPr>
        </p:nvSpPr>
        <p:spPr>
          <a:xfrm>
            <a:off x="1752600" y="228600"/>
            <a:ext cx="8686800" cy="54102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36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05000" y="990600"/>
          <a:ext cx="83820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 rowSpan="5">
                  <a:txBody>
                    <a:bodyPr/>
                    <a:lstStyle/>
                    <a:p>
                      <a:pPr algn="ctr"/>
                      <a:r>
                        <a:rPr lang="ru-RU" sz="5400" dirty="0"/>
                        <a:t>ЛИДЕРСТВО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это власть одного или группы индивидов, осуществляемая в определенных условиях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 конкретный социальный статус, характеризующий руководящую должность, наделенную управленческими полномочиями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 воздействия на других людей посредством определенных присущих лидеру качеств  и полученных привилегий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неформальное влияние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 качество человека, символизирующее образец поведения в группе, способствующий укреплению общности, сплоченности в коллективе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589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4588" y="89265"/>
            <a:ext cx="6284224" cy="1243147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Пример «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property deviance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»: «социальные сети» на рабочем месте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91193" y="1332412"/>
            <a:ext cx="7420098" cy="5268685"/>
          </a:xfrm>
        </p:spPr>
        <p:txBody>
          <a:bodyPr>
            <a:normAutofit lnSpcReduction="10000"/>
          </a:bodyPr>
          <a:lstStyle/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Исследования </a:t>
            </a:r>
            <a:r>
              <a:rPr lang="en-US" sz="2400" dirty="0" err="1">
                <a:solidFill>
                  <a:schemeClr val="bg1"/>
                </a:solidFill>
              </a:rPr>
              <a:t>MediaSoft</a:t>
            </a:r>
            <a:r>
              <a:rPr lang="ru-RU" sz="2400" dirty="0">
                <a:solidFill>
                  <a:schemeClr val="bg1"/>
                </a:solidFill>
              </a:rPr>
              <a:t>, 2013: 43% российских работников заходят  социальные сети в рабочее время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Только 3%- используют социальные сети профессионально (</a:t>
            </a:r>
            <a:r>
              <a:rPr lang="en-US" sz="2400" dirty="0">
                <a:solidFill>
                  <a:schemeClr val="bg1"/>
                </a:solidFill>
              </a:rPr>
              <a:t>social media marketing)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Популярность социальных сетей среди офисных работников в России выше, чем в других странах, и продолжает расти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Исследования </a:t>
            </a:r>
            <a:r>
              <a:rPr lang="en-US" sz="2400" dirty="0">
                <a:solidFill>
                  <a:schemeClr val="bg1"/>
                </a:solidFill>
              </a:rPr>
              <a:t>Forrester Res</a:t>
            </a:r>
            <a:r>
              <a:rPr lang="ru-RU" sz="2400" dirty="0">
                <a:solidFill>
                  <a:schemeClr val="bg1"/>
                </a:solidFill>
              </a:rPr>
              <a:t>е</a:t>
            </a:r>
            <a:r>
              <a:rPr lang="en-US" sz="2400" dirty="0">
                <a:solidFill>
                  <a:schemeClr val="bg1"/>
                </a:solidFill>
              </a:rPr>
              <a:t>arch</a:t>
            </a:r>
            <a:r>
              <a:rPr lang="ru-RU" sz="2400" dirty="0">
                <a:solidFill>
                  <a:schemeClr val="bg1"/>
                </a:solidFill>
              </a:rPr>
              <a:t>: в 63% российских компаний доступ к </a:t>
            </a:r>
            <a:r>
              <a:rPr lang="ru-RU" sz="2400" dirty="0" err="1">
                <a:solidFill>
                  <a:schemeClr val="bg1"/>
                </a:solidFill>
              </a:rPr>
              <a:t>соцсетям</a:t>
            </a:r>
            <a:r>
              <a:rPr lang="ru-RU" sz="2400" dirty="0">
                <a:solidFill>
                  <a:schemeClr val="bg1"/>
                </a:solidFill>
              </a:rPr>
              <a:t> заблокирован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Издержки для работодателя</a:t>
            </a:r>
          </a:p>
          <a:p>
            <a:pPr marL="0" indent="0" algn="l">
              <a:buNone/>
            </a:pPr>
            <a:r>
              <a:rPr lang="ru-RU" sz="2400" dirty="0">
                <a:solidFill>
                  <a:schemeClr val="bg1"/>
                </a:solidFill>
              </a:rPr>
              <a:t>       - Снижение производительности труда</a:t>
            </a:r>
          </a:p>
          <a:p>
            <a:pPr marL="0" indent="0" algn="l">
              <a:buNone/>
            </a:pPr>
            <a:r>
              <a:rPr lang="ru-RU" sz="2400" dirty="0">
                <a:solidFill>
                  <a:schemeClr val="bg1"/>
                </a:solidFill>
              </a:rPr>
              <a:t>       - Поиск альтернативного места работы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291" y="557349"/>
            <a:ext cx="4383182" cy="438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2617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410" y="175559"/>
            <a:ext cx="11742915" cy="113492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Контрпродуктивное поведение в отношении коллег: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буллинг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моббинг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) в организации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330" y="1423377"/>
            <a:ext cx="11742915" cy="106727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Регулярное негативное поведение одних работников по отношению к другим, эмоциональное и/или физическое насилие: травля, запугивания, социальная изоляция, унижения, домогательства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079" y="3085012"/>
            <a:ext cx="54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46087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01335" y="188818"/>
          <a:ext cx="12012288" cy="295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937" y="3692434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1.bp.blogspot.com/-ryClUykuCe4/VWoTQhIfX2I/AAAAAAAAL3c/WvTnZigl790/s1600/Bullyin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479" y="3365734"/>
            <a:ext cx="2880000" cy="281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7183" y="3692434"/>
            <a:ext cx="2880000" cy="2160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1137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103" y="307376"/>
            <a:ext cx="11171713" cy="99020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Субъекты и объекты </a:t>
            </a:r>
            <a:r>
              <a:rPr lang="ru-RU" b="1" u="sng" dirty="0" err="1">
                <a:solidFill>
                  <a:schemeClr val="accent1">
                    <a:lumMod val="50000"/>
                  </a:schemeClr>
                </a:solidFill>
              </a:rPr>
              <a:t>буллинга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 на работе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698070" y="1534693"/>
            <a:ext cx="5728855" cy="5179616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7030A0"/>
                </a:solidFill>
              </a:rPr>
              <a:t>Субъекты:</a:t>
            </a:r>
          </a:p>
          <a:p>
            <a:pPr marL="0" indent="0" algn="l">
              <a:buNone/>
            </a:pPr>
            <a:r>
              <a:rPr lang="ru-RU" sz="2800" dirty="0"/>
              <a:t>-руководители</a:t>
            </a:r>
          </a:p>
          <a:p>
            <a:pPr marL="0" indent="0" algn="l">
              <a:buNone/>
            </a:pPr>
            <a:r>
              <a:rPr lang="ru-RU" sz="2800" dirty="0"/>
              <a:t>-более сильные коллеги</a:t>
            </a:r>
          </a:p>
          <a:p>
            <a:pPr algn="l"/>
            <a:r>
              <a:rPr lang="ru-RU" sz="2800" dirty="0">
                <a:solidFill>
                  <a:srgbClr val="7030A0"/>
                </a:solidFill>
              </a:rPr>
              <a:t>Объекты</a:t>
            </a:r>
          </a:p>
          <a:p>
            <a:pPr marL="0" indent="0" algn="l">
              <a:buNone/>
            </a:pPr>
            <a:r>
              <a:rPr lang="ru-RU" sz="2800" dirty="0">
                <a:solidFill>
                  <a:schemeClr val="tx1"/>
                </a:solidFill>
              </a:rPr>
              <a:t>-сотрудники, лишенные властных ресурсов в организации: временно занятые; представители меньшинств; занятые неквалифицированным трудом «обслуживающего характера»</a:t>
            </a:r>
          </a:p>
          <a:p>
            <a:pPr marL="0" indent="0" algn="l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0" y="2133600"/>
            <a:ext cx="5604787" cy="311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48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1512" y="143892"/>
            <a:ext cx="7103225" cy="72696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Обструкционизм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878" y="5190705"/>
            <a:ext cx="11442864" cy="1175261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chemeClr val="bg1"/>
                </a:solidFill>
              </a:rPr>
              <a:t>Действия, нацеленные на то, чтобы помешать сотруднику выполнять свою работу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284" y="870858"/>
            <a:ext cx="6471680" cy="4319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0577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9927" y="78181"/>
            <a:ext cx="8991600" cy="1645920"/>
          </a:xfrm>
          <a:noFill/>
          <a:ln>
            <a:noFill/>
          </a:ln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«Социальный подрыв» (</a:t>
            </a:r>
            <a:r>
              <a:rPr lang="en-US" b="1" dirty="0">
                <a:solidFill>
                  <a:srgbClr val="0070C0"/>
                </a:solidFill>
              </a:rPr>
              <a:t>Social undermining</a:t>
            </a:r>
            <a:r>
              <a:rPr lang="ru-RU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863435" y="1724101"/>
            <a:ext cx="8959250" cy="3386604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- поведение, способствующее принижению, обесцениванию усилий и результатов работы своих коллег</a:t>
            </a:r>
          </a:p>
          <a:p>
            <a:pPr algn="l"/>
            <a:r>
              <a:rPr lang="ru-RU" sz="3200" dirty="0">
                <a:solidFill>
                  <a:schemeClr val="bg1"/>
                </a:solidFill>
              </a:rPr>
              <a:t>- в отличие от </a:t>
            </a:r>
            <a:r>
              <a:rPr lang="ru-RU" sz="3200" dirty="0" err="1">
                <a:solidFill>
                  <a:schemeClr val="bg1"/>
                </a:solidFill>
              </a:rPr>
              <a:t>буллинга</a:t>
            </a:r>
            <a:r>
              <a:rPr lang="ru-RU" sz="3200" dirty="0">
                <a:solidFill>
                  <a:schemeClr val="bg1"/>
                </a:solidFill>
              </a:rPr>
              <a:t>, направлено на коллег, занимающих равные позиции в организационной иерархии</a:t>
            </a:r>
          </a:p>
          <a:p>
            <a:pPr algn="l"/>
            <a:r>
              <a:rPr lang="ru-RU" sz="3200" dirty="0">
                <a:solidFill>
                  <a:schemeClr val="bg1"/>
                </a:solidFill>
              </a:rPr>
              <a:t>- основа-чувство зависти менее успешного работника к более успешному</a:t>
            </a:r>
          </a:p>
        </p:txBody>
      </p:sp>
    </p:spTree>
    <p:extLst>
      <p:ext uri="{BB962C8B-B14F-4D97-AF65-F5344CB8AC3E}">
        <p14:creationId xmlns:p14="http://schemas.microsoft.com/office/powerpoint/2010/main" val="558746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4068" y="169620"/>
            <a:ext cx="10220895" cy="77961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chemeClr val="accent4">
                    <a:lumMod val="50000"/>
                  </a:schemeClr>
                </a:solidFill>
              </a:rPr>
              <a:t>«Доносительство» (</a:t>
            </a:r>
            <a:r>
              <a:rPr lang="en-US" sz="3400" b="1" dirty="0">
                <a:solidFill>
                  <a:schemeClr val="accent4">
                    <a:lumMod val="50000"/>
                  </a:schemeClr>
                </a:solidFill>
              </a:rPr>
              <a:t>whistleblowing)</a:t>
            </a:r>
            <a:endParaRPr lang="ru-RU" sz="3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421860" y="1297651"/>
            <a:ext cx="4925203" cy="2360815"/>
          </a:xfrm>
        </p:spPr>
        <p:txBody>
          <a:bodyPr>
            <a:noAutofit/>
          </a:bodyPr>
          <a:lstStyle/>
          <a:p>
            <a:pPr algn="l"/>
            <a:r>
              <a:rPr lang="ru-RU" sz="3000" dirty="0">
                <a:solidFill>
                  <a:schemeClr val="bg1"/>
                </a:solidFill>
              </a:rPr>
              <a:t>- Раскрытие, привлечение внимания руководства к нарушениям, нелегальным, аморальным действиям своих коллег, которые могут оказать вред организации</a:t>
            </a:r>
          </a:p>
          <a:p>
            <a:pPr algn="l"/>
            <a:r>
              <a:rPr lang="ru-RU" sz="3000" dirty="0">
                <a:solidFill>
                  <a:schemeClr val="bg1"/>
                </a:solidFill>
              </a:rPr>
              <a:t>- Типичный пример </a:t>
            </a:r>
            <a:r>
              <a:rPr lang="ru-RU" sz="3000" b="1" i="1" u="sng" dirty="0">
                <a:solidFill>
                  <a:schemeClr val="bg1"/>
                </a:solidFill>
              </a:rPr>
              <a:t>ролевого конфликта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47" y="1297651"/>
            <a:ext cx="62103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908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753" y="95995"/>
            <a:ext cx="11939451" cy="774862"/>
          </a:xfrm>
          <a:solidFill>
            <a:schemeClr val="tx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Надролевое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(экстра-ролевое) ПОВЕДЕНИЕ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611678" y="2611718"/>
            <a:ext cx="6945281" cy="3458156"/>
          </a:xfrm>
        </p:spPr>
        <p:txBody>
          <a:bodyPr>
            <a:noAutofit/>
          </a:bodyPr>
          <a:lstStyle/>
          <a:p>
            <a:pPr algn="l">
              <a:buClr>
                <a:schemeClr val="tx1"/>
              </a:buClr>
              <a:buFont typeface="Corbel" panose="020B0503020204020204" pitchFamily="34" charset="0"/>
              <a:buChar char="○"/>
            </a:pPr>
            <a:r>
              <a:rPr lang="ru-RU" sz="2800" dirty="0">
                <a:solidFill>
                  <a:schemeClr val="bg1"/>
                </a:solidFill>
              </a:rPr>
              <a:t>Пребывание на рабочем месте сверх положенного времени</a:t>
            </a:r>
          </a:p>
          <a:p>
            <a:pPr algn="l">
              <a:buClr>
                <a:schemeClr val="tx1"/>
              </a:buClr>
              <a:buFont typeface="Corbel" panose="020B0503020204020204" pitchFamily="34" charset="0"/>
              <a:buChar char="○"/>
            </a:pPr>
            <a:r>
              <a:rPr lang="ru-RU" sz="2800" dirty="0">
                <a:solidFill>
                  <a:schemeClr val="bg1"/>
                </a:solidFill>
              </a:rPr>
              <a:t>Помощь в работе коллегам</a:t>
            </a:r>
          </a:p>
          <a:p>
            <a:pPr algn="l">
              <a:buClr>
                <a:schemeClr val="tx1"/>
              </a:buClr>
              <a:buFont typeface="Corbel" panose="020B0503020204020204" pitchFamily="34" charset="0"/>
              <a:buChar char="○"/>
            </a:pPr>
            <a:r>
              <a:rPr lang="ru-RU" sz="2800" dirty="0">
                <a:solidFill>
                  <a:schemeClr val="bg1"/>
                </a:solidFill>
              </a:rPr>
              <a:t>Участие в рабочих группах, комиссиях</a:t>
            </a:r>
          </a:p>
          <a:p>
            <a:pPr algn="l">
              <a:buClr>
                <a:schemeClr val="tx1"/>
              </a:buClr>
              <a:buFont typeface="Corbel" panose="020B0503020204020204" pitchFamily="34" charset="0"/>
              <a:buChar char="○"/>
            </a:pPr>
            <a:r>
              <a:rPr lang="ru-RU" sz="2800" dirty="0">
                <a:solidFill>
                  <a:schemeClr val="bg1"/>
                </a:solidFill>
              </a:rPr>
              <a:t>Участие в корпоративных мероприятиях во внерабочее время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678" y="870857"/>
            <a:ext cx="110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Добровольное поведение, связанное с готовностью прикладывать дополнительные усилия, с выполнением заданием, </a:t>
            </a:r>
            <a:r>
              <a:rPr kumimoji="0" lang="ru-RU" sz="28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выходящих за рамки должностных обязанностей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560" y="2255852"/>
            <a:ext cx="3236323" cy="4315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61279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7942" y="283625"/>
            <a:ext cx="11634716" cy="87461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Направленность </a:t>
            </a:r>
            <a:r>
              <a:rPr lang="ru-RU" b="1" i="1" dirty="0" err="1">
                <a:solidFill>
                  <a:srgbClr val="0070C0"/>
                </a:solidFill>
              </a:rPr>
              <a:t>надролевого</a:t>
            </a:r>
            <a:r>
              <a:rPr lang="ru-RU" b="1" i="1" dirty="0">
                <a:solidFill>
                  <a:srgbClr val="0070C0"/>
                </a:solidFill>
              </a:rPr>
              <a:t> поведения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subTitle" idx="1"/>
          </p:nvPr>
        </p:nvSpPr>
        <p:spPr>
          <a:xfrm>
            <a:off x="672321" y="1469759"/>
            <a:ext cx="4419312" cy="81094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На организацию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6973645" y="1285105"/>
            <a:ext cx="3859820" cy="148421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На людей («</a:t>
            </a:r>
            <a:r>
              <a:rPr lang="ru-RU" sz="3200" b="1" dirty="0" err="1">
                <a:solidFill>
                  <a:srgbClr val="002060"/>
                </a:solidFill>
              </a:rPr>
              <a:t>просоциальное</a:t>
            </a:r>
            <a:r>
              <a:rPr lang="ru-RU" sz="3200" b="1" dirty="0">
                <a:solidFill>
                  <a:srgbClr val="002060"/>
                </a:solidFill>
              </a:rPr>
              <a:t> поведение»)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968631" y="2592221"/>
            <a:ext cx="3950474" cy="351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453879" y="2976448"/>
            <a:ext cx="5170055" cy="2788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3417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4766" y="158141"/>
            <a:ext cx="10798628" cy="164592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«Поведение гражданина организации», (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organizational citizenship behavior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OCB)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8312" y="2206871"/>
            <a:ext cx="7354786" cy="1840438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Добровольное поведение, напрямую не связанное с формальными требованиями, предъявляемыми к работнику, но которое способствует эффективному функционированию организации.</a:t>
            </a:r>
          </a:p>
          <a:p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370" r="2804"/>
          <a:stretch/>
        </p:blipFill>
        <p:spPr>
          <a:xfrm>
            <a:off x="285800" y="2380311"/>
            <a:ext cx="3327596" cy="3333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15542" y="5735030"/>
            <a:ext cx="8368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«Основатель» термина- Денис Орган (1977).</a:t>
            </a:r>
          </a:p>
        </p:txBody>
      </p:sp>
    </p:spTree>
    <p:extLst>
      <p:ext uri="{BB962C8B-B14F-4D97-AF65-F5344CB8AC3E}">
        <p14:creationId xmlns:p14="http://schemas.microsoft.com/office/powerpoint/2010/main" val="262821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8"/>
          <p:cNvSpPr>
            <a:spLocks noGrp="1"/>
          </p:cNvSpPr>
          <p:nvPr>
            <p:ph idx="1"/>
          </p:nvPr>
        </p:nvSpPr>
        <p:spPr>
          <a:xfrm>
            <a:off x="1752600" y="228600"/>
            <a:ext cx="8686800" cy="54102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3000" b="1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3000" b="1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0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  <a:r>
              <a:rPr lang="ru-RU" alt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процесс влияния на достижение поставленных целей другими людьми (членами группы) индивида, обладающего такими личностными характеристиками и качествами, которые выделяют его из толпы и позволяют воздействовать на окружающих людей. </a:t>
            </a:r>
            <a:endParaRPr lang="ru-RU" altLang="ru-RU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785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9303" y="232757"/>
            <a:ext cx="11444646" cy="88194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Классификация видов ОСВ по Д. Органу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783771" y="1463040"/>
            <a:ext cx="10346972" cy="4650377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  <a:buClr>
                <a:schemeClr val="tx1"/>
              </a:buClr>
            </a:pPr>
            <a:r>
              <a:rPr lang="ru-RU" sz="3000" b="1" i="1" dirty="0">
                <a:solidFill>
                  <a:srgbClr val="00602B"/>
                </a:solidFill>
              </a:rPr>
              <a:t>Альтруизм</a:t>
            </a:r>
            <a:r>
              <a:rPr lang="ru-RU" sz="3000" dirty="0">
                <a:solidFill>
                  <a:srgbClr val="00B050"/>
                </a:solidFill>
              </a:rPr>
              <a:t> - </a:t>
            </a:r>
            <a:r>
              <a:rPr lang="ru-RU" sz="3000" dirty="0"/>
              <a:t>помощь коллегам в исполнении рабочих задач</a:t>
            </a:r>
          </a:p>
          <a:p>
            <a:pPr algn="l">
              <a:spcBef>
                <a:spcPts val="600"/>
              </a:spcBef>
              <a:buClr>
                <a:schemeClr val="tx1"/>
              </a:buClr>
            </a:pPr>
            <a:r>
              <a:rPr lang="ru-RU" sz="3000" b="1" i="1" dirty="0">
                <a:solidFill>
                  <a:srgbClr val="00602B"/>
                </a:solidFill>
              </a:rPr>
              <a:t>«Вежливость» (</a:t>
            </a:r>
            <a:r>
              <a:rPr lang="en-US" sz="3000" b="1" i="1" dirty="0">
                <a:solidFill>
                  <a:srgbClr val="00602B"/>
                </a:solidFill>
              </a:rPr>
              <a:t>courtesy)</a:t>
            </a:r>
            <a:r>
              <a:rPr lang="ru-RU" sz="3000" dirty="0">
                <a:solidFill>
                  <a:srgbClr val="00B050"/>
                </a:solidFill>
              </a:rPr>
              <a:t> - </a:t>
            </a:r>
            <a:r>
              <a:rPr lang="ru-RU" sz="3000" dirty="0"/>
              <a:t>предотвращение конфликтов на рабочем месте</a:t>
            </a:r>
          </a:p>
          <a:p>
            <a:pPr algn="l">
              <a:spcBef>
                <a:spcPts val="600"/>
              </a:spcBef>
              <a:buClr>
                <a:schemeClr val="tx1"/>
              </a:buClr>
            </a:pPr>
            <a:r>
              <a:rPr lang="ru-RU" sz="3000" b="1" i="1" dirty="0">
                <a:solidFill>
                  <a:srgbClr val="00602B"/>
                </a:solidFill>
              </a:rPr>
              <a:t>«Сознательность» (</a:t>
            </a:r>
            <a:r>
              <a:rPr lang="en-US" sz="3000" b="1" i="1" dirty="0">
                <a:solidFill>
                  <a:srgbClr val="00602B"/>
                </a:solidFill>
              </a:rPr>
              <a:t>conscientiousness)</a:t>
            </a:r>
            <a:r>
              <a:rPr lang="ru-RU" sz="3000" dirty="0">
                <a:solidFill>
                  <a:srgbClr val="00B050"/>
                </a:solidFill>
              </a:rPr>
              <a:t> - </a:t>
            </a:r>
            <a:r>
              <a:rPr lang="ru-RU" sz="3000" dirty="0"/>
              <a:t>выполнение рабочих задач за пределами минимальных требований</a:t>
            </a:r>
          </a:p>
          <a:p>
            <a:pPr algn="l">
              <a:spcBef>
                <a:spcPts val="600"/>
              </a:spcBef>
              <a:buClr>
                <a:schemeClr val="tx1"/>
              </a:buClr>
            </a:pPr>
            <a:r>
              <a:rPr lang="ru-RU" sz="3000" b="1" i="1" dirty="0">
                <a:solidFill>
                  <a:srgbClr val="00602B"/>
                </a:solidFill>
              </a:rPr>
              <a:t>«Умение проявлять гибкость в сложных ситуациях» (</a:t>
            </a:r>
            <a:r>
              <a:rPr lang="en-US" sz="3000" b="1" i="1" dirty="0">
                <a:solidFill>
                  <a:srgbClr val="00602B"/>
                </a:solidFill>
              </a:rPr>
              <a:t>sportsmanship)</a:t>
            </a:r>
          </a:p>
          <a:p>
            <a:pPr algn="l">
              <a:spcBef>
                <a:spcPts val="600"/>
              </a:spcBef>
              <a:buClr>
                <a:schemeClr val="tx1"/>
              </a:buClr>
            </a:pPr>
            <a:r>
              <a:rPr lang="ru-RU" sz="3000" b="1" i="1" dirty="0">
                <a:solidFill>
                  <a:srgbClr val="00602B"/>
                </a:solidFill>
              </a:rPr>
              <a:t>«Гражданские добродетели» (</a:t>
            </a:r>
            <a:r>
              <a:rPr lang="en-US" sz="3000" b="1" i="1" dirty="0">
                <a:solidFill>
                  <a:srgbClr val="00602B"/>
                </a:solidFill>
              </a:rPr>
              <a:t>civic virtue)</a:t>
            </a:r>
            <a:r>
              <a:rPr lang="ru-RU" sz="3000" b="1" i="1" dirty="0">
                <a:solidFill>
                  <a:srgbClr val="00602B"/>
                </a:solidFill>
              </a:rPr>
              <a:t> </a:t>
            </a:r>
            <a:r>
              <a:rPr lang="ru-RU" sz="3000" dirty="0">
                <a:solidFill>
                  <a:srgbClr val="00B050"/>
                </a:solidFill>
              </a:rPr>
              <a:t>- </a:t>
            </a:r>
            <a:r>
              <a:rPr lang="ru-RU" sz="3000" dirty="0"/>
              <a:t>вовлеченность и активный интерес к делам организации</a:t>
            </a:r>
            <a:endParaRPr lang="en-US" sz="3000" dirty="0"/>
          </a:p>
          <a:p>
            <a:pPr algn="l">
              <a:spcBef>
                <a:spcPts val="600"/>
              </a:spcBef>
              <a:buClr>
                <a:schemeClr val="tx1"/>
              </a:buClr>
            </a:pPr>
            <a:endParaRPr lang="ru-RU" sz="3000" dirty="0"/>
          </a:p>
          <a:p>
            <a:pPr marL="0" indent="0" algn="l">
              <a:spcBef>
                <a:spcPts val="600"/>
              </a:spcBef>
              <a:buClr>
                <a:schemeClr val="tx1"/>
              </a:buClr>
              <a:buNone/>
            </a:pP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9643200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6278562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СПАСИБО ЗА ВНИМАНИЕ!</a:t>
            </a:r>
            <a:br>
              <a:rPr lang="ru-R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9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8"/>
          <p:cNvSpPr>
            <a:spLocks noGrp="1"/>
          </p:cNvSpPr>
          <p:nvPr>
            <p:ph idx="1"/>
          </p:nvPr>
        </p:nvSpPr>
        <p:spPr>
          <a:xfrm>
            <a:off x="1752600" y="228600"/>
            <a:ext cx="8686800" cy="54102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                                       Свойство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3810000" y="1295400"/>
            <a:ext cx="12954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934200" y="1295400"/>
            <a:ext cx="11430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33600" y="2362200"/>
          <a:ext cx="3352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Представляет собой в первую очередь влияние лидера на членов группы с целью координации их деятельности и достижения общих целей, а также  влияние на разработку целей и задач функционирования группы, на поведение членов группы и эффективность деятельности, на взаимодействие членов группы и организационную культуру в целом.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77000" y="2362200"/>
          <a:ext cx="3352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0">
                <a:tc>
                  <a:txBody>
                    <a:bodyPr/>
                    <a:lstStyle/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Учитываются характеристики и личные качества человека, который оказывает влияние на членов группы. Среди наиболее важных характеристик лидера в данном контексте можно выделить физическую и эмоциональную устойчивость, энтузиазм, </a:t>
                      </a:r>
                      <a:r>
                        <a:rPr kumimoji="0" lang="ru-RU" sz="1800" b="1" kern="120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креативность</a:t>
                      </a: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профессионализм</a:t>
                      </a:r>
                      <a:r>
                        <a:rPr kumimoji="0" lang="ru-RU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др.</a:t>
                      </a:r>
                      <a:endParaRPr kumimoji="0" lang="ru-RU" sz="18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55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8"/>
          <p:cNvSpPr>
            <a:spLocks noGrp="1"/>
          </p:cNvSpPr>
          <p:nvPr>
            <p:ph idx="1"/>
          </p:nvPr>
        </p:nvSpPr>
        <p:spPr>
          <a:xfrm>
            <a:off x="1981200" y="152400"/>
            <a:ext cx="8534400" cy="62484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52400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895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017" y="234587"/>
            <a:ext cx="10972800" cy="514350"/>
          </a:xfrm>
        </p:spPr>
        <p:txBody>
          <a:bodyPr/>
          <a:lstStyle/>
          <a:p>
            <a:pPr algn="ctr"/>
            <a:r>
              <a:rPr lang="ru-RU" sz="4000" dirty="0"/>
              <a:t>Источники личной власти (лидерства):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628" t="38692" r="22156" b="4743"/>
          <a:stretch/>
        </p:blipFill>
        <p:spPr>
          <a:xfrm>
            <a:off x="1417155" y="1048869"/>
            <a:ext cx="9392523" cy="53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8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223" y="627016"/>
            <a:ext cx="10972800" cy="619941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Составляющие лидерства (власти):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154" y="1584961"/>
            <a:ext cx="3875315" cy="8795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Ресурсы (полномочия)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153" y="3418116"/>
            <a:ext cx="3875315" cy="8795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Ответственность (должность, функция)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1153" y="5251271"/>
            <a:ext cx="3875315" cy="8795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Компетентность</a:t>
            </a:r>
          </a:p>
        </p:txBody>
      </p:sp>
      <p:sp>
        <p:nvSpPr>
          <p:cNvPr id="7" name="Овал 6"/>
          <p:cNvSpPr/>
          <p:nvPr/>
        </p:nvSpPr>
        <p:spPr>
          <a:xfrm>
            <a:off x="7802880" y="2764974"/>
            <a:ext cx="3056709" cy="21858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Лидерство (власть)</a:t>
            </a:r>
          </a:p>
        </p:txBody>
      </p:sp>
      <p:sp>
        <p:nvSpPr>
          <p:cNvPr id="8" name="Плюс 7"/>
          <p:cNvSpPr/>
          <p:nvPr/>
        </p:nvSpPr>
        <p:spPr>
          <a:xfrm>
            <a:off x="2573381" y="2510247"/>
            <a:ext cx="870857" cy="8621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2573381" y="4348848"/>
            <a:ext cx="870857" cy="8621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5212080" y="3174276"/>
            <a:ext cx="2325188" cy="136724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44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2477</Words>
  <Application>Microsoft Office PowerPoint</Application>
  <PresentationFormat>Широкоэкранный</PresentationFormat>
  <Paragraphs>329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51</vt:i4>
      </vt:variant>
    </vt:vector>
  </HeadingPairs>
  <TitlesOfParts>
    <vt:vector size="65" baseType="lpstr">
      <vt:lpstr>Arial</vt:lpstr>
      <vt:lpstr>Calibri</vt:lpstr>
      <vt:lpstr>Constantia</vt:lpstr>
      <vt:lpstr>Corbel</vt:lpstr>
      <vt:lpstr>Courier New</vt:lpstr>
      <vt:lpstr>Gill Sans MT</vt:lpstr>
      <vt:lpstr>Symbol</vt:lpstr>
      <vt:lpstr>Times New Roman</vt:lpstr>
      <vt:lpstr>Wingdings</vt:lpstr>
      <vt:lpstr>Wingdings 2</vt:lpstr>
      <vt:lpstr>Поток</vt:lpstr>
      <vt:lpstr>1_Поток</vt:lpstr>
      <vt:lpstr>2_Поток</vt:lpstr>
      <vt:lpstr>Parcel</vt:lpstr>
      <vt:lpstr>ТЕМА 5. ЛИДЕРСТВО И РУКОВОДСТВО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личной власти (лидерства):</vt:lpstr>
      <vt:lpstr>Составляющие лидерства (власти):</vt:lpstr>
      <vt:lpstr>2. Развитие взглядов на определение «лидерства»</vt:lpstr>
      <vt:lpstr>Понимание лидерства</vt:lpstr>
      <vt:lpstr>Понимание лидерства</vt:lpstr>
      <vt:lpstr>3. Лидерство и руководство</vt:lpstr>
      <vt:lpstr>Презентация PowerPoint</vt:lpstr>
      <vt:lpstr>Презентация PowerPoint</vt:lpstr>
      <vt:lpstr>Таблица 1 - Сравнение менеджмента и лидерства</vt:lpstr>
      <vt:lpstr>Лидерство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Уровни анализа организационного поведения</vt:lpstr>
      <vt:lpstr>Общая схема анализа организационного поведения</vt:lpstr>
      <vt:lpstr>Поведение</vt:lpstr>
      <vt:lpstr>Отношения субъекта поведения с материальной и социальной средой</vt:lpstr>
      <vt:lpstr>Возможные классификации поведения человека</vt:lpstr>
      <vt:lpstr>Типология поведения человека в организации по критерию соответствия ролевым ожиданиям</vt:lpstr>
      <vt:lpstr>1. Ролевое поведение</vt:lpstr>
      <vt:lpstr>Структура ролевого поведения</vt:lpstr>
      <vt:lpstr>Нормативная структура роли</vt:lpstr>
      <vt:lpstr>Уровни ролевого поведения личности</vt:lpstr>
      <vt:lpstr>Многообразие и конфликт социальных ролей и ролевых ожиданий</vt:lpstr>
      <vt:lpstr>2. Типология контрпродуктивного поведения</vt:lpstr>
      <vt:lpstr>Саботаж</vt:lpstr>
      <vt:lpstr>Абсентеизм</vt:lpstr>
      <vt:lpstr>Презентеизм</vt:lpstr>
      <vt:lpstr>трудоголизм</vt:lpstr>
      <vt:lpstr>Трудоголизм: норма или девиация?</vt:lpstr>
      <vt:lpstr>Пример «property deviance»: «социальные сети» на рабочем месте</vt:lpstr>
      <vt:lpstr>Контрпродуктивное поведение в отношении коллег: буллинг (моббинг) в организации </vt:lpstr>
      <vt:lpstr>Презентация PowerPoint</vt:lpstr>
      <vt:lpstr>Субъекты и объекты буллинга на работе</vt:lpstr>
      <vt:lpstr>Обструкционизм</vt:lpstr>
      <vt:lpstr>«Социальный подрыв» (Social undermining)</vt:lpstr>
      <vt:lpstr>«Доносительство» (whistleblowing)</vt:lpstr>
      <vt:lpstr>3. Надролевое (экстра-ролевое) ПОВЕДЕНИЕ</vt:lpstr>
      <vt:lpstr>Направленность надролевого поведения</vt:lpstr>
      <vt:lpstr>«Поведение гражданина организации», (organizational citizenship behavior, OCB)</vt:lpstr>
      <vt:lpstr>Классификация видов ОСВ по Д. Органу</vt:lpstr>
      <vt:lpstr> 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 ЛИДЕРСТВО И РУКОВОДСТВО </dc:title>
  <dc:creator>Ольга</dc:creator>
  <cp:lastModifiedBy>Ольга Звягинцева</cp:lastModifiedBy>
  <cp:revision>15</cp:revision>
  <dcterms:created xsi:type="dcterms:W3CDTF">2018-09-25T07:24:26Z</dcterms:created>
  <dcterms:modified xsi:type="dcterms:W3CDTF">2022-10-24T05:52:16Z</dcterms:modified>
</cp:coreProperties>
</file>